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59" r:id="rId5"/>
    <p:sldId id="268" r:id="rId6"/>
    <p:sldId id="269" r:id="rId7"/>
    <p:sldId id="262" r:id="rId8"/>
    <p:sldId id="263" r:id="rId9"/>
    <p:sldId id="264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60" autoAdjust="0"/>
  </p:normalViewPr>
  <p:slideViewPr>
    <p:cSldViewPr>
      <p:cViewPr varScale="1">
        <p:scale>
          <a:sx n="46" d="100"/>
          <a:sy n="46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8280920" cy="2016224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>
              <a:solidFill>
                <a:schemeClr val="tx1"/>
              </a:solidFill>
            </a:endParaRP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>
              <a:solidFill>
                <a:schemeClr val="tx1"/>
              </a:solidFill>
            </a:endParaRP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Изготовление сувенира «дерево» в технике гобелен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36510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Автор-составитель  Зимина   Г. А., </a:t>
            </a:r>
          </a:p>
          <a:p>
            <a:pPr algn="r"/>
            <a:r>
              <a:rPr lang="ru-RU" sz="2000" b="1" dirty="0"/>
              <a:t>п</a:t>
            </a:r>
            <a:r>
              <a:rPr lang="ru-RU" sz="2000" b="1" dirty="0" smtClean="0"/>
              <a:t>едагог дополнительного образования</a:t>
            </a:r>
          </a:p>
          <a:p>
            <a:pPr algn="r"/>
            <a:r>
              <a:rPr lang="ru-RU" sz="2000" b="1" dirty="0" smtClean="0"/>
              <a:t>МБОО ДО Центра дополнительного образования г. Мыски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0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участников  мастер –класса «дерево» в технике гобелен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2о16\DSC026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1" r="1701" b="7353"/>
          <a:stretch/>
        </p:blipFill>
        <p:spPr bwMode="auto">
          <a:xfrm>
            <a:off x="1043608" y="2496505"/>
            <a:ext cx="7363429" cy="3886881"/>
          </a:xfrm>
          <a:prstGeom prst="rect">
            <a:avLst/>
          </a:prstGeom>
          <a:noFill/>
          <a:ln w="571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968284" cy="1146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789040"/>
            <a:ext cx="7772400" cy="164420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мастер-класса: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обобщение и распространение педагогического опыта по приобщению обучающихся  к декоративно-прикладному творчеству, посредством  изготовления сувенира «дерево» в технике гобелен.</a:t>
            </a:r>
          </a:p>
          <a:p>
            <a:pPr algn="l"/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81120"/>
            <a:ext cx="8640960" cy="574422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Обобщить собственный педагогический опыт по технологии изготовления сувенира «дерево»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технике гобелен.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Представить личный педагогический опыт по организации и проведению мастер – класса в качестве методического продукта.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403648" y="76470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изготовления сувенира «дерево»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Навешивание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нитей на кольцо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</a:rPr>
              <a:t>  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7" y="2060848"/>
            <a:ext cx="2105025" cy="23812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22053"/>
            <a:ext cx="2316368" cy="2201871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08888"/>
            <a:ext cx="2415128" cy="2228451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722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изготовления сувенира «дерево»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ствола «дерева» и навешивание нитей на нижнюю часть кольца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 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8" y="2492896"/>
            <a:ext cx="3672408" cy="3658174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722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изготовления сувенира «дерево»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Выполнения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«дерева»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2147"/>
            <a:ext cx="2562225" cy="2324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68" y="2819685"/>
            <a:ext cx="2457450" cy="23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81" y="4026936"/>
            <a:ext cx="2457450" cy="23241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01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Фотоматериалы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Мастер-класс 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Дерево»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технике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гобелен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05853" cy="4173697"/>
          </a:xfrm>
          <a:prstGeom prst="rect">
            <a:avLst/>
          </a:prstGeom>
          <a:ln w="57150">
            <a:solidFill>
              <a:schemeClr val="bg2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28" y="2275305"/>
            <a:ext cx="7157594" cy="403378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7570" y="471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Фотоматериалы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Мастер-класс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Дерево»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технике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гобелен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9970" y="62356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" t="11112" r="123" b="11296"/>
          <a:stretch/>
        </p:blipFill>
        <p:spPr bwMode="auto">
          <a:xfrm>
            <a:off x="599372" y="2564904"/>
            <a:ext cx="8059773" cy="365280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7570" y="471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Фотоматериалы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Мастер-класс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Дерево»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технике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гобелен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214</TotalTime>
  <Words>66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</vt:lpstr>
      <vt:lpstr>  </vt:lpstr>
      <vt:lpstr>Задачи:  1. Обобщить собственный педагогический опыт по технологии изготовления сувенира «дерево» в технике гобелен. 2. Представить личный педагогический опыт по организации и проведению мастер – класса в качестве методического продукта. и п</vt:lpstr>
      <vt:lpstr>    Этапы изготовления сувенира «дерево» 1. Навешивание нитей на кольцо        </vt:lpstr>
      <vt:lpstr>    Этапы изготовления сувенира «дерево» 2.Выполнение ствола «дерева» и навешивание нитей на нижнюю часть кольца        </vt:lpstr>
      <vt:lpstr>   Этапы изготовления сувенира «дерево» 3. Выполнения кроны «дерева»        </vt:lpstr>
      <vt:lpstr> Фотоматериалы  Мастер-класс  «Дерево» в технике гобелен </vt:lpstr>
      <vt:lpstr> Фотоматериалы  Мастер-класс «Дерево» в технике гобелен </vt:lpstr>
      <vt:lpstr> Фотоматериалы  Мастер-класс «Дерево» в технике гобелен </vt:lpstr>
      <vt:lpstr>Работы участников  мастер –класса «дерево» в технике гобелен </vt:lpstr>
      <vt:lpstr>     Благодарю за внимание 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сувенира  «Дерево» в технике «гобелен»</dc:title>
  <dc:creator>1</dc:creator>
  <cp:lastModifiedBy>1</cp:lastModifiedBy>
  <cp:revision>33</cp:revision>
  <dcterms:created xsi:type="dcterms:W3CDTF">2019-11-18T00:06:50Z</dcterms:created>
  <dcterms:modified xsi:type="dcterms:W3CDTF">2019-11-20T10:01:04Z</dcterms:modified>
</cp:coreProperties>
</file>