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9" r:id="rId3"/>
    <p:sldId id="260" r:id="rId4"/>
    <p:sldId id="276" r:id="rId5"/>
    <p:sldId id="278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43AD-9EAE-4C66-9535-D73D13C0AA43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D4B2-30F7-495A-9A29-58907BD18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ustagclub.ru/blog/obraw_wor_obwini/" TargetMode="External"/><Relationship Id="rId13" Type="http://schemas.openxmlformats.org/officeDocument/2006/relationships/hyperlink" Target="http://mustagclub.ru/blog/&#1080;&#1093;-&#1085;&#1088;&#1072;&#1074;&#1099;-&#1096;&#1072;&#1084;&#1072;&#1089;&#1082;&#1080;&#1081;-&#1086;&#1073;&#1088;&#1103;&#1076;-&#1080;-&#1086;&#1073;&#1099;&#1095;&#1072;&#1080;/" TargetMode="External"/><Relationship Id="rId3" Type="http://schemas.openxmlformats.org/officeDocument/2006/relationships/hyperlink" Target="http://mustagclub.ru/blog/ribolovworci/" TargetMode="External"/><Relationship Id="rId7" Type="http://schemas.openxmlformats.org/officeDocument/2006/relationships/hyperlink" Target="http://lik-kuzbassa.narod.ru/Shorcy-tradicii-obychai-obryady.htm" TargetMode="External"/><Relationship Id="rId12" Type="http://schemas.openxmlformats.org/officeDocument/2006/relationships/hyperlink" Target="http://mustagclub.ru/blog/kult_korni_worci/" TargetMode="External"/><Relationship Id="rId2" Type="http://schemas.openxmlformats.org/officeDocument/2006/relationships/hyperlink" Target="http://myski.su/publ/1-1-0-6" TargetMode="External"/><Relationship Id="rId16" Type="http://schemas.openxmlformats.org/officeDocument/2006/relationships/hyperlink" Target="http://innfotos.blogspot.ru/2010/09/191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3%D0%BE%D1%80%D0%BD%D0%B0%D1%8F_%D0%A8%D0%BE%D1%80%D0%B8%D1%8F" TargetMode="External"/><Relationship Id="rId11" Type="http://schemas.openxmlformats.org/officeDocument/2006/relationships/hyperlink" Target="http://mustagclub.ru/blog/s_polzoy_kuzbass/" TargetMode="External"/><Relationship Id="rId5" Type="http://schemas.openxmlformats.org/officeDocument/2006/relationships/hyperlink" Target="http://www.museum.nsk.ru/" TargetMode="External"/><Relationship Id="rId15" Type="http://schemas.openxmlformats.org/officeDocument/2006/relationships/hyperlink" Target="http://www.sati.archaeology.nsc.ru/ethno/index.html?n=23&amp;p=21" TargetMode="External"/><Relationship Id="rId10" Type="http://schemas.openxmlformats.org/officeDocument/2006/relationships/hyperlink" Target="http://mustagclub.ru/blog/zab_str_istworcev/" TargetMode="External"/><Relationship Id="rId4" Type="http://schemas.openxmlformats.org/officeDocument/2006/relationships/hyperlink" Target="http://mustagclub.ru/blog/rel_verov_worcev/" TargetMode="External"/><Relationship Id="rId9" Type="http://schemas.openxmlformats.org/officeDocument/2006/relationships/hyperlink" Target="http://mustagclub.ru/blog/prois_uzut_wor/" TargetMode="External"/><Relationship Id="rId14" Type="http://schemas.openxmlformats.org/officeDocument/2006/relationships/hyperlink" Target="http://mustagclub.ru/blog/&#1083;&#1077;&#1075;&#1077;&#1085;&#1076;&#1072;-&#1086;-&#1090;&#1086;&#1084;-&#1082;&#1072;&#1082;-&#1074;&#1089;&#1105;-&#1087;&#1086;&#1103;&#1074;&#1080;&#1083;&#1086;&#1089;&#1100;-&#1085;&#1072;-&#1089;&#1074;&#1077;&#1090;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бюджетная образовательная  организация дополнительного образования  Центр дополнительного образования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 и хозяйственные постройки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63566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Тищенко Любовь Валерьевна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МБОО ДО ЦДО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Жилище шорцев «одаг».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509" y="2214554"/>
            <a:ext cx="8267040" cy="32861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ЛЮБА\МЕТОДРАЗРАБОТКИ\ПРОЕКТЫ\ЖЕМЧУЖИНА КУЗБАССА\СТОЛБЫ\sru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Шорская семья у срубной юрты. Улус Кумыс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814" t="4050" r="2814" b="4346"/>
          <a:stretch>
            <a:fillRect/>
          </a:stretch>
        </p:blipFill>
        <p:spPr bwMode="auto">
          <a:xfrm>
            <a:off x="214282" y="714356"/>
            <a:ext cx="87154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  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Русские срубные избы-одноклети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ЛЮБА\МЕТОДРАЗРАБОТКИ\ПРОЕКТЫ\ЖЕМЧУЖИНА КУЗБАССА\СТОЛБЫ\srubji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714488"/>
            <a:ext cx="750098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 на сайты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" y="1214438"/>
            <a:ext cx="9144000" cy="5429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http://myski.su/publ/1-1-0-6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http://mustagclub.ru/blog/ribolovworci/#more-2271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http://mustagclub.ru/blog/rel_verov_worcev/#more-4614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www.museum.nsk.ru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1113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http://ru.wikipedia.org/wiki/%D0%93%D0%BE%D1%80%D0%BD%D0%B0%D1%8F_%D0%A8%D0%BE%D1%80%D0%B8%D1%8F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http://lik-kuzbassa.narod.ru/Shorcy-tradicii-obychai-obryady.htm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http://mustagclub.ru/blog/obraw_wor_obwini/#more-4537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http://mustagclub.ru/blog/prois_uzut_wor/#more-4629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http://mustagclub.ru/blog/zab_str_istworcev/#more-4618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http://mustagclub.ru/blog/s_polzoy_kuzbass/#more-4753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http://mustagclub.ru/blog/kult_korni_worci/#more-4633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http://mustagclub.ru/blog/их-нравы-шамаский-обряд-и-обычаи/#more-1590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http://mustagclub.ru/blog/легенда-о-том-как-всё-появилось-на-свет/#more-859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http://www.sati.archaeology.nsc.ru/ethno/index.html?n=23&amp;p=21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http://innfotos.blogspot.ru/2010/09/1913.html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Хомутовские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пороги. Река Мрас-су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6hwaBKqCQ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52" t="7260" r="3314" b="5927"/>
          <a:stretch>
            <a:fillRect/>
          </a:stretch>
        </p:blipFill>
        <p:spPr>
          <a:xfrm>
            <a:off x="214281" y="1178302"/>
            <a:ext cx="8728425" cy="5393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Скальный навес. Река Мрас-су, у улуса Сага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vyGJBFnfR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510" t="2525" r="3922" b="2771"/>
          <a:stretch>
            <a:fillRect/>
          </a:stretch>
        </p:blipFill>
        <p:spPr>
          <a:xfrm>
            <a:off x="571471" y="812113"/>
            <a:ext cx="3648101" cy="5760159"/>
          </a:xfrm>
        </p:spPr>
      </p:pic>
      <p:pic>
        <p:nvPicPr>
          <p:cNvPr id="7" name="Содержимое 6" descr="e94190b19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76" t="3157" r="6863" b="3717"/>
          <a:stretch>
            <a:fillRect/>
          </a:stretch>
        </p:blipFill>
        <p:spPr>
          <a:xfrm>
            <a:off x="4783892" y="857232"/>
            <a:ext cx="3574322" cy="5699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9103_5c1e40b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14" r="13815"/>
          <a:stretch>
            <a:fillRect/>
          </a:stretch>
        </p:blipFill>
        <p:spPr>
          <a:xfrm>
            <a:off x="3748995" y="471935"/>
            <a:ext cx="5037847" cy="60288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Жердчатые балаганы накрытые берестой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(современная реконструкция)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Стоянка рыболовов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ан рыболов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48753"/>
            <a:ext cx="8143932" cy="5728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Общий вид улуса Сосновая Гора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Тоз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801" t="5882" r="4139" b="5371"/>
          <a:stretch>
            <a:fillRect/>
          </a:stretch>
        </p:blipFill>
        <p:spPr bwMode="auto">
          <a:xfrm>
            <a:off x="285720" y="150017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Общий вид улуса Кумыс на реке Мрас-су.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974" t="6250" r="3642" b="5750"/>
          <a:stretch>
            <a:fillRect/>
          </a:stretch>
        </p:blipFill>
        <p:spPr bwMode="auto">
          <a:xfrm>
            <a:off x="785786" y="1714488"/>
            <a:ext cx="74295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Шорская деревня «улус»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7578761" cy="566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Жилище горнотаежных шорцев "одаг"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радиционное жилище горнотаежных  шорцев од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358114" cy="5647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89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Муниципальная бюджетная образовательная  организация дополнительного образования  Центр дополнительного образования    Поселения и хозяйственные постройки  </vt:lpstr>
      <vt:lpstr>Хомутовские пороги. Река Мрас-су</vt:lpstr>
      <vt:lpstr> Скальный навес. Река Мрас-су, у улуса Сага  </vt:lpstr>
      <vt:lpstr>Слайд 4</vt:lpstr>
      <vt:lpstr>Стоянка рыболовов</vt:lpstr>
      <vt:lpstr>Общий вид улуса Сосновая Гора (Тоз). </vt:lpstr>
      <vt:lpstr>Общий вид улуса Кумыс на реке Мрас-су. </vt:lpstr>
      <vt:lpstr>Шорская деревня «улус»</vt:lpstr>
      <vt:lpstr>Жилище горнотаежных шорцев "одаг" </vt:lpstr>
      <vt:lpstr>Жилище шорцев «одаг».</vt:lpstr>
      <vt:lpstr>Слайд 11</vt:lpstr>
      <vt:lpstr>Шорская семья у срубной юрты. Улус Кумыс </vt:lpstr>
      <vt:lpstr>     Русские срубные избы-одноклети </vt:lpstr>
      <vt:lpstr>Ссылки на сайты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Таежные поселения и хозяйственные постройки </dc:title>
  <dc:creator>BLACKGIRL</dc:creator>
  <cp:lastModifiedBy>aser</cp:lastModifiedBy>
  <cp:revision>7</cp:revision>
  <dcterms:created xsi:type="dcterms:W3CDTF">2013-12-10T14:05:57Z</dcterms:created>
  <dcterms:modified xsi:type="dcterms:W3CDTF">2019-10-16T01:03:27Z</dcterms:modified>
</cp:coreProperties>
</file>