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15" r:id="rId19"/>
    <p:sldId id="31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FA11-6C17-45FE-B214-2B99FE9DCE9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A87F-0925-43A2-A51A-6E73502D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1%80%D0%BD%D0%B0%D1%8F_%D0%A8%D0%BE%D1%80%D0%B8%D1%8F" TargetMode="External"/><Relationship Id="rId13" Type="http://schemas.openxmlformats.org/officeDocument/2006/relationships/hyperlink" Target="http://mustagclub.ru/blog/s_polzoy_kuzbass/" TargetMode="External"/><Relationship Id="rId3" Type="http://schemas.openxmlformats.org/officeDocument/2006/relationships/hyperlink" Target="http://mustagclub.ru/blog/ribolovworci/" TargetMode="External"/><Relationship Id="rId7" Type="http://schemas.openxmlformats.org/officeDocument/2006/relationships/hyperlink" Target="http://www.museum.nsk.ru/" TargetMode="External"/><Relationship Id="rId12" Type="http://schemas.openxmlformats.org/officeDocument/2006/relationships/hyperlink" Target="http://mustagclub.ru/blog/zab_str_istworcev/" TargetMode="External"/><Relationship Id="rId2" Type="http://schemas.openxmlformats.org/officeDocument/2006/relationships/hyperlink" Target="http://myski.su/publ/1-1-0-6" TargetMode="External"/><Relationship Id="rId16" Type="http://schemas.openxmlformats.org/officeDocument/2006/relationships/hyperlink" Target="http://innfotos.blogspot.ru/2010/09/1913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ustagclub.ru/blog/rel_verov_worcev/" TargetMode="External"/><Relationship Id="rId11" Type="http://schemas.openxmlformats.org/officeDocument/2006/relationships/hyperlink" Target="http://mustagclub.ru/blog/prois_uzut_wor/" TargetMode="External"/><Relationship Id="rId5" Type="http://schemas.openxmlformats.org/officeDocument/2006/relationships/hyperlink" Target="http://mustagclub.ru/blog/&#1083;&#1077;&#1075;&#1077;&#1085;&#1076;&#1072;-&#1086;-&#1090;&#1086;&#1084;-&#1082;&#1072;&#1082;-&#1074;&#1089;&#1105;-&#1087;&#1086;&#1103;&#1074;&#1080;&#1083;&#1086;&#1089;&#1100;-&#1085;&#1072;-&#1089;&#1074;&#1077;&#1090;/" TargetMode="External"/><Relationship Id="rId15" Type="http://schemas.openxmlformats.org/officeDocument/2006/relationships/hyperlink" Target="http://www.sati.archaeology.nsc.ru/ethno/index.html?n=23&amp;p=21" TargetMode="External"/><Relationship Id="rId10" Type="http://schemas.openxmlformats.org/officeDocument/2006/relationships/hyperlink" Target="http://mustagclub.ru/blog/obraw_wor_obwini/" TargetMode="External"/><Relationship Id="rId4" Type="http://schemas.openxmlformats.org/officeDocument/2006/relationships/hyperlink" Target="http://mustagclub.ru/blog/&#1080;&#1093;-&#1085;&#1088;&#1072;&#1074;&#1099;-&#1096;&#1072;&#1084;&#1072;&#1089;&#1082;&#1080;&#1081;-&#1086;&#1073;&#1088;&#1103;&#1076;-&#1080;-&#1086;&#1073;&#1099;&#1095;&#1072;&#1080;/" TargetMode="External"/><Relationship Id="rId9" Type="http://schemas.openxmlformats.org/officeDocument/2006/relationships/hyperlink" Target="http://lik-kuzbassa.narod.ru/Shorcy-tradicii-obychai-obryady.htm" TargetMode="External"/><Relationship Id="rId14" Type="http://schemas.openxmlformats.org/officeDocument/2006/relationships/hyperlink" Target="http://mustagclub.ru/blog/kult_korni_worc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бюджетная образовательная  организация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 ремесла и одежда  шорцев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7968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Тищенко Любовь Валерьевна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МБОО ДО ЦДО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Мыски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429264"/>
            <a:ext cx="8072494" cy="114300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1-2. Мужской халат "шабыр", 3-6. Рубаха "кунек",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4-5. Женский халат "кендырь", 7. Штаны "чанбарштан"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67-30-06-2010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114" r="2114"/>
          <a:stretch>
            <a:fillRect/>
          </a:stretch>
        </p:blipFill>
        <p:spPr bwMode="auto">
          <a:xfrm>
            <a:off x="1285852" y="0"/>
            <a:ext cx="685804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3008313" cy="58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49f73e7fed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0" t="13642" r="6995" b="3363"/>
          <a:stretch>
            <a:fillRect/>
          </a:stretch>
        </p:blipFill>
        <p:spPr>
          <a:xfrm>
            <a:off x="3929058" y="141332"/>
            <a:ext cx="5000660" cy="65114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Молодая девушка в традиционной одежде у юрты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f13e56390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39" t="17087" r="7009" b="2359"/>
          <a:stretch>
            <a:fillRect/>
          </a:stretch>
        </p:blipFill>
        <p:spPr>
          <a:xfrm>
            <a:off x="4071934" y="229820"/>
            <a:ext cx="4500594" cy="64573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Молодые шорские девушки в традиционной, праздничной одежде. К началу 20 века традиционная одежда сохранилась только в глухих улусах в верховьях реки Мрас-су и Кондомы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 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Зимняя одежда - шубы и вязанные из овечьей шерсти рукавицы.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rukavi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03730" y="2409587"/>
            <a:ext cx="4695994" cy="3530822"/>
          </a:xfrm>
        </p:spPr>
      </p:pic>
      <p:pic>
        <p:nvPicPr>
          <p:cNvPr id="8" name="Содержимое 7" descr="chab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271" r="4431"/>
          <a:stretch>
            <a:fillRect/>
          </a:stretch>
        </p:blipFill>
        <p:spPr>
          <a:xfrm>
            <a:off x="206039" y="1500174"/>
            <a:ext cx="4439362" cy="4643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Шорские женщины за шитьем обуви. Улус Кумыс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UammLYKPVi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33" t="4104" r="4007" b="7506"/>
          <a:stretch>
            <a:fillRect/>
          </a:stretch>
        </p:blipFill>
        <p:spPr>
          <a:xfrm>
            <a:off x="142844" y="677346"/>
            <a:ext cx="8843004" cy="5966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Накосник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– «чинча»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h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0588" y="355054"/>
            <a:ext cx="4934815" cy="54314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Незамужние женщины и девушки заплетали волосы в 3-5-7 косичек с украшениями на концах. Замужние женщины имели две косы.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500570"/>
            <a:ext cx="8072494" cy="235743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Медный перстень "чустуг", 2. Приплётка к косе "чинча", 3. Медный перстень "чустуг", 4. Приплётка к косе "чинча", 5. Железная ушная подвеска "ызырга«, 6. Оловянная серьга "ызырга", 7. Латунная ушная подвеска "куйга"</a:t>
            </a:r>
          </a:p>
          <a:p>
            <a:endParaRPr lang="ru-RU" dirty="0"/>
          </a:p>
        </p:txBody>
      </p:sp>
      <p:pic>
        <p:nvPicPr>
          <p:cNvPr id="5" name="Рисунок 4" descr="1-30-06-2010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344" t="7677" r="3344" b="3781"/>
          <a:stretch>
            <a:fillRect/>
          </a:stretch>
        </p:blipFill>
        <p:spPr bwMode="auto">
          <a:xfrm>
            <a:off x="1792288" y="357166"/>
            <a:ext cx="58515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Обработка кожи. Шорка и шорец с кожемякой. Улус Кумыс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bf7e45b4c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97" t="7208" r="4297" b="5707"/>
          <a:stretch>
            <a:fillRect/>
          </a:stretch>
        </p:blipFill>
        <p:spPr>
          <a:xfrm>
            <a:off x="214281" y="1155806"/>
            <a:ext cx="8735847" cy="5487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Uzdw9BHQ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06" t="2658" r="5882" b="3363"/>
          <a:stretch>
            <a:fillRect/>
          </a:stretch>
        </p:blipFill>
        <p:spPr>
          <a:xfrm>
            <a:off x="4357686" y="91825"/>
            <a:ext cx="4214842" cy="66233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Зажиточная шорская семья - муж с женой в одежде городского типа.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Ссылки на сайты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" y="1214438"/>
            <a:ext cx="9144000" cy="5429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http://myski.su/publ/1-1-0-6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http://mustagclub.ru/blog/ribolovworci/#more-2271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solidFill>
                  <a:srgbClr val="2B67A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http://mustagclub.ru/blog/их-нравы-шамаский-обряд-и-обычаи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/#more-1590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http://mustagclub.ru/blog/легенда-о-том-как-всё-появилось-на-свет/#more-859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http://mustagclub.ru/blog/rel_verov_worcev/#more-4614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www.museum.nsk.ru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http://ru.wikipedia.org/wiki/%D0%93%D0%BE%D1%80%D0%BD%D0%B0%D1%8F_%D0%A8%D0%BE%D1%80%D0%B8%D1%8F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http://lik-kuzbassa.narod.ru/Shorcy-tradicii-obychai-obryady.htm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http://mustagclub.ru/blog/obraw_wor_obwini/#more-4537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http://mustagclub.ru/blog/prois_uzut_wor/#more-4629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http://mustagclub.ru/blog/zab_str_istworcev/#more-4618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http://mustagclub.ru/blog/s_polzoy_kuzbass/#more-4753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http://mustagclub.ru/blog/kult_korni_worci/#more-4633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http://www.sati.archaeology.nsc.ru/ethno/index.html?n=23&amp;p=21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http://innfotos.blogspot.ru/2010/09/1913.html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Лоскутные одеяла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7a-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4562" y="1864704"/>
            <a:ext cx="4281994" cy="3921750"/>
          </a:xfrm>
        </p:spPr>
      </p:pic>
      <p:pic>
        <p:nvPicPr>
          <p:cNvPr id="6" name="Содержимое 5" descr="kojo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5420"/>
            <a:ext cx="4038600" cy="40155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Ткацкий станок «кендырь тыбег».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ibe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293855"/>
            <a:ext cx="8025782" cy="5064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Традиционная одежда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x_f5710d1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52018"/>
            <a:ext cx="3500462" cy="6047000"/>
          </a:xfrm>
        </p:spPr>
      </p:pic>
      <p:pic>
        <p:nvPicPr>
          <p:cNvPr id="8" name="Содержимое 8" descr="kendi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749714"/>
            <a:ext cx="3357586" cy="6035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Мужчины Улуса Кумыс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0ac3ce0f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25" t="5324" r="3125" b="5601"/>
          <a:stretch>
            <a:fillRect/>
          </a:stretch>
        </p:blipFill>
        <p:spPr>
          <a:xfrm>
            <a:off x="342870" y="1142984"/>
            <a:ext cx="8443972" cy="52774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2-30-06-2010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303" r="4303"/>
          <a:stretch>
            <a:fillRect/>
          </a:stretch>
        </p:blipFill>
        <p:spPr bwMode="auto">
          <a:xfrm>
            <a:off x="1571604" y="142853"/>
            <a:ext cx="68580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4714884"/>
            <a:ext cx="9144000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Орнамент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Воротник "чага", 2. Пояс "кур", 3. Бархатный воротник "чола". 4. Ситцевый воротник "мончир", 5. Меховые рукавицы "мелей", 6. Кисет "нанчык", 7. Кисет "нанчык", 8. Кожаный кисет "сыксыш",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Меховые рукавицы "мелей"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357694"/>
            <a:ext cx="8643998" cy="20002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Предметы быта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Курительная трубка "канза", 2. Табакерка "тамерке", 3. Коробка "карчак", 4. Курительная трубка "канза", 5. Детская колыбель "пебей", 6. Нагайка, 7. Курительная трубка "канза", 8. Нагайка</a:t>
            </a:r>
          </a:p>
          <a:p>
            <a:endParaRPr lang="ru-RU" dirty="0"/>
          </a:p>
        </p:txBody>
      </p:sp>
      <p:pic>
        <p:nvPicPr>
          <p:cNvPr id="5" name="Рисунок 4" descr="59-30-06-2010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711" t="3217" r="5586" b="9935"/>
          <a:stretch>
            <a:fillRect/>
          </a:stretch>
        </p:blipFill>
        <p:spPr bwMode="auto">
          <a:xfrm>
            <a:off x="1500166" y="428604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572008"/>
            <a:ext cx="8215370" cy="20002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Головные уборы и обувь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Охотничья шапка "пурук", 2. Берестяной куртуз, 3. Шапка "пурук", 4. Охотничья шапка "пурук", 5. Сапоги "удук", 6. Сапоги "удук", 7. Женские тапочки "шарык"</a:t>
            </a:r>
          </a:p>
          <a:p>
            <a:endParaRPr lang="ru-RU" dirty="0"/>
          </a:p>
        </p:txBody>
      </p:sp>
      <p:pic>
        <p:nvPicPr>
          <p:cNvPr id="5" name="Рисунок 4" descr="81-30-06-2010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295" t="4533" r="11237" b="7824"/>
          <a:stretch>
            <a:fillRect/>
          </a:stretch>
        </p:blipFill>
        <p:spPr bwMode="auto">
          <a:xfrm>
            <a:off x="1714480" y="214290"/>
            <a:ext cx="56436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Верхний распашной халат "шабыр пантек" Ворот и нижняя часть подола обшивалась тесьмой "нака", связанной из синего, красного или желтого гаруса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na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43470" y="4071910"/>
            <a:ext cx="4714844" cy="428628"/>
          </a:xfrm>
        </p:spPr>
      </p:pic>
      <p:pic>
        <p:nvPicPr>
          <p:cNvPr id="1026" name="Picture 2" descr="D:\ЛЮБА\МЕТОДРАЗРАБОТКИ\ПРОЕКТЫ\ЖЕМЧУЖИНА КУЗБАССА\для эскизов\tunic.jpg"/>
          <p:cNvPicPr>
            <a:picLocks noChangeAspect="1" noChangeArrowheads="1"/>
          </p:cNvPicPr>
          <p:nvPr/>
        </p:nvPicPr>
        <p:blipFill>
          <a:blip r:embed="rId3" cstate="print"/>
          <a:srcRect t="4368"/>
          <a:stretch>
            <a:fillRect/>
          </a:stretch>
        </p:blipFill>
        <p:spPr bwMode="auto">
          <a:xfrm>
            <a:off x="785786" y="2040326"/>
            <a:ext cx="5572164" cy="479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Муниципальная бюджетная образовательная  организация дополнительного образования  Центр дополнительного образования     Традиционные ремесла и одежда  шорцев</vt:lpstr>
      <vt:lpstr>Лоскутные одеяла</vt:lpstr>
      <vt:lpstr>Ткацкий станок «кендырь тыбег». </vt:lpstr>
      <vt:lpstr>Традиционная одежда</vt:lpstr>
      <vt:lpstr>Мужчины Улуса Кумыс </vt:lpstr>
      <vt:lpstr> </vt:lpstr>
      <vt:lpstr>Слайд 7</vt:lpstr>
      <vt:lpstr>Слайд 8</vt:lpstr>
      <vt:lpstr>Верхний распашной халат "шабыр пантек" Ворот и нижняя часть подола обшивалась тесьмой "нака", связанной из синего, красного или желтого гаруса </vt:lpstr>
      <vt:lpstr>Слайд 10</vt:lpstr>
      <vt:lpstr>Слайд 11</vt:lpstr>
      <vt:lpstr>Слайд 12</vt:lpstr>
      <vt:lpstr>     Зимняя одежда - шубы и вязанные из овечьей шерсти рукавицы.  </vt:lpstr>
      <vt:lpstr>Шорские женщины за шитьем обуви. Улус Кумыс </vt:lpstr>
      <vt:lpstr>Накосник – «чинча» </vt:lpstr>
      <vt:lpstr>Слайд 16</vt:lpstr>
      <vt:lpstr>Обработка кожи. Шорка и шорец с кожемякой. Улус Кумыс. </vt:lpstr>
      <vt:lpstr>Слайд 18</vt:lpstr>
      <vt:lpstr>Ссылки на сайты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ремесла и одежда  шорцев</dc:title>
  <dc:creator>BLACKGIRL</dc:creator>
  <cp:lastModifiedBy>aser</cp:lastModifiedBy>
  <cp:revision>8</cp:revision>
  <dcterms:created xsi:type="dcterms:W3CDTF">2013-12-10T13:30:58Z</dcterms:created>
  <dcterms:modified xsi:type="dcterms:W3CDTF">2019-10-16T01:01:46Z</dcterms:modified>
</cp:coreProperties>
</file>