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63" r:id="rId3"/>
    <p:sldId id="267" r:id="rId4"/>
    <p:sldId id="266" r:id="rId5"/>
    <p:sldId id="265" r:id="rId6"/>
    <p:sldId id="264" r:id="rId7"/>
    <p:sldId id="259" r:id="rId8"/>
    <p:sldId id="275" r:id="rId9"/>
    <p:sldId id="268" r:id="rId10"/>
    <p:sldId id="271" r:id="rId11"/>
    <p:sldId id="270" r:id="rId12"/>
    <p:sldId id="273" r:id="rId13"/>
    <p:sldId id="272" r:id="rId14"/>
    <p:sldId id="269" r:id="rId15"/>
    <p:sldId id="274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55EB-406C-40ED-93E5-C9A70E4A4AB4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DF1D-31BF-4FAC-8A48-F750FE718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55EB-406C-40ED-93E5-C9A70E4A4AB4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DF1D-31BF-4FAC-8A48-F750FE718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55EB-406C-40ED-93E5-C9A70E4A4AB4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DF1D-31BF-4FAC-8A48-F750FE718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55EB-406C-40ED-93E5-C9A70E4A4AB4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DF1D-31BF-4FAC-8A48-F750FE718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55EB-406C-40ED-93E5-C9A70E4A4AB4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DF1D-31BF-4FAC-8A48-F750FE718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55EB-406C-40ED-93E5-C9A70E4A4AB4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DF1D-31BF-4FAC-8A48-F750FE718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55EB-406C-40ED-93E5-C9A70E4A4AB4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DF1D-31BF-4FAC-8A48-F750FE718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55EB-406C-40ED-93E5-C9A70E4A4AB4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DF1D-31BF-4FAC-8A48-F750FE718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55EB-406C-40ED-93E5-C9A70E4A4AB4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DF1D-31BF-4FAC-8A48-F750FE718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55EB-406C-40ED-93E5-C9A70E4A4AB4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DF1D-31BF-4FAC-8A48-F750FE718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355EB-406C-40ED-93E5-C9A70E4A4AB4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1DF1D-31BF-4FAC-8A48-F750FE718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355EB-406C-40ED-93E5-C9A70E4A4AB4}" type="datetimeFigureOut">
              <a:rPr lang="ru-RU" smtClean="0"/>
              <a:pPr/>
              <a:t>16.10.2019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1DF1D-31BF-4FAC-8A48-F750FE7183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lik-kuzbassa.narod.ru/Eho-vekov.htm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1"/>
            <a:ext cx="7772400" cy="2071701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Муниципальная бюджетная образовательная  организация дополнительного образования  Центр дополнительного образования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Петроглифы Томской писаницы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707672"/>
          </a:xfrm>
        </p:spPr>
        <p:txBody>
          <a:bodyPr>
            <a:normAutofit fontScale="85000" lnSpcReduction="20000"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Составила: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Тищенко Любовь Валерьевна 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 дополнительного образования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МБОО ДО ЦДО</a:t>
            </a:r>
          </a:p>
          <a:p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Г.о. Мыски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медведь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41587" t="10417" r="21607" b="40652"/>
          <a:stretch>
            <a:fillRect/>
          </a:stretch>
        </p:blipFill>
        <p:spPr>
          <a:xfrm>
            <a:off x="1428728" y="426563"/>
            <a:ext cx="6765870" cy="599262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lan-golop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650" y="1785926"/>
            <a:ext cx="8657205" cy="4071966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85728"/>
            <a:ext cx="3757610" cy="657227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Здесь со всей глубиной передана драматическая предсмертная сцена. Животное присело на задние ноги. В последней судороге запрокинута вверх голова, разинут искаженный болью ревущий рот, а в спине торчит поразивший животное дротик. Перед нами потрясающая своим драматизмом сцена лесной жизни, которую не раз наблюдал первобытный художник.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D:\ЛЮБА\МЕТОДРАЗРАБОТКИ\ПРОЕКТЫ\ЖЕМЧУЖИНА КУЗБАССА\ПЕТРОГЛИФЫ\9.gif"/>
          <p:cNvPicPr>
            <a:picLocks noGrp="1"/>
          </p:cNvPicPr>
          <p:nvPr>
            <p:ph idx="1"/>
          </p:nvPr>
        </p:nvPicPr>
        <p:blipFill>
          <a:blip r:embed="rId2" cstate="print"/>
          <a:srcRect l="66723" b="22601"/>
          <a:stretch>
            <a:fillRect/>
          </a:stretch>
        </p:blipFill>
        <p:spPr bwMode="auto">
          <a:xfrm>
            <a:off x="4286248" y="285728"/>
            <a:ext cx="4500594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20" y="214290"/>
            <a:ext cx="3643338" cy="6429420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Полон драматизма рисунок, изображающий лося, попавшего передней ногой в петлю. Основное внимание художник обратил на передачу состояния зверя. Изображена передняя часть туловища и петля. Но и этого достаточно, чтобы понять внутреннее состояние зверя: голова у животного запрокинута, рот широко раскрыт - зверь издает последний, предсмертный рев.</a:t>
            </a:r>
          </a:p>
          <a:p>
            <a:endParaRPr lang="ru-RU" dirty="0"/>
          </a:p>
        </p:txBody>
      </p:sp>
      <p:pic>
        <p:nvPicPr>
          <p:cNvPr id="5" name="Содержимое 4" descr="D:\ЛЮБА\МЕТОДРАЗРАБОТКИ\ПРОЕКТЫ\ЖЕМЧУЖИНА КУЗБАССА\ПЕТРОГЛИФЫ\9.gif"/>
          <p:cNvPicPr>
            <a:picLocks noGrp="1"/>
          </p:cNvPicPr>
          <p:nvPr>
            <p:ph idx="1"/>
          </p:nvPr>
        </p:nvPicPr>
        <p:blipFill>
          <a:blip r:embed="rId2" cstate="print"/>
          <a:srcRect r="50272"/>
          <a:stretch>
            <a:fillRect/>
          </a:stretch>
        </p:blipFill>
        <p:spPr bwMode="auto">
          <a:xfrm>
            <a:off x="3786182" y="214290"/>
            <a:ext cx="5072098" cy="628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" name="Содержимое 9" descr="D:\ЛЮБА\МЕТОДРАЗРАБОТКИ\ПРОЕКТЫ\ЖЕМЧУЖИНА КУЗБАССА\ПЕТРОГЛИФЫ\3.gif"/>
          <p:cNvPicPr>
            <a:picLocks noGrp="1"/>
          </p:cNvPicPr>
          <p:nvPr>
            <p:ph idx="1"/>
          </p:nvPr>
        </p:nvPicPr>
        <p:blipFill>
          <a:blip r:embed="rId2" cstate="print"/>
          <a:srcRect l="7692" b="58433"/>
          <a:stretch>
            <a:fillRect/>
          </a:stretch>
        </p:blipFill>
        <p:spPr bwMode="auto">
          <a:xfrm>
            <a:off x="214282" y="1000108"/>
            <a:ext cx="8929718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Содержимое 3" descr="nabor-ris"/>
          <p:cNvPicPr>
            <a:picLocks noGrp="1"/>
          </p:cNvPicPr>
          <p:nvPr>
            <p:ph idx="1"/>
          </p:nvPr>
        </p:nvPicPr>
        <p:blipFill>
          <a:blip r:embed="rId2" cstate="print"/>
          <a:srcRect t="38462" r="38486"/>
          <a:stretch>
            <a:fillRect/>
          </a:stretch>
        </p:blipFill>
        <p:spPr bwMode="auto">
          <a:xfrm>
            <a:off x="357158" y="714357"/>
            <a:ext cx="4643470" cy="5332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nabor-ris"/>
          <p:cNvPicPr/>
          <p:nvPr/>
        </p:nvPicPr>
        <p:blipFill>
          <a:blip r:embed="rId2" cstate="print"/>
          <a:srcRect l="61728" t="44130" b="14128"/>
          <a:stretch>
            <a:fillRect/>
          </a:stretch>
        </p:blipFill>
        <p:spPr bwMode="auto">
          <a:xfrm>
            <a:off x="5000628" y="1785926"/>
            <a:ext cx="4143404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Ссылки на сайты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http://lik-kuzbassa.narod.ru/Eho-vekov.htm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285728"/>
            <a:ext cx="4214842" cy="6286544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Новоромановская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Тутальская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писаницы открыты и исследованы только в 1967 г. Рисунки первой писаницы плохо заметны невооруженным глазом, они расположены очень высоко, а второй - так слились по цвету и манере исполнения с самим камнем, что на них сразу трудно обратить внимание.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   Иначе сложилась судьба самой большой и наиболее интересной - Томской писаницы.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karta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0737" y="273050"/>
            <a:ext cx="4281857" cy="585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8696241_skala_9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5448" y="629087"/>
            <a:ext cx="8672832" cy="594318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8695830_0_1e190_1db34f46_X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214290"/>
            <a:ext cx="8501122" cy="6470095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6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27181" y="500042"/>
            <a:ext cx="8914023" cy="637964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losi"/>
          <p:cNvPicPr>
            <a:picLocks noGrp="1"/>
          </p:cNvPicPr>
          <p:nvPr>
            <p:ph idx="1"/>
          </p:nvPr>
        </p:nvPicPr>
        <p:blipFill>
          <a:blip r:embed="rId2" cstate="print"/>
          <a:srcRect l="2733" r="2235"/>
          <a:stretch>
            <a:fillRect/>
          </a:stretch>
        </p:blipFill>
        <p:spPr bwMode="auto">
          <a:xfrm>
            <a:off x="4143372" y="811778"/>
            <a:ext cx="4857784" cy="477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285728"/>
            <a:ext cx="3543296" cy="5840435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Древнейшие реалистические рисунки лосей сделаны не в одно время. Среди них есть наиболее древние, которые можно отнести ко времени раннего неолита, а может быть, и конца палеолита, и. более поздние изображения.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84182"/>
          </a:xfrm>
        </p:spPr>
        <p:txBody>
          <a:bodyPr>
            <a:normAutofit/>
          </a:bodyPr>
          <a:lstStyle/>
          <a:p>
            <a:r>
              <a:rPr lang="ru-RU" sz="3200" b="0" dirty="0" smtClean="0">
                <a:latin typeface="Times New Roman" pitchFamily="18" charset="0"/>
                <a:cs typeface="Times New Roman" pitchFamily="18" charset="0"/>
              </a:rPr>
              <a:t>Люди охота</a:t>
            </a:r>
            <a:endParaRPr lang="ru-RU" sz="3200" b="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lydi-ohota-zv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50268" y="357166"/>
            <a:ext cx="4671079" cy="5214974"/>
          </a:xfrm>
        </p:spPr>
      </p:pic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457200" y="1000109"/>
            <a:ext cx="3008313" cy="4786346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Условность человекообразных существ объясняется, очевидно, тем, что рисовали они не конкретных людей, а своих предков, духов, антропоморфные образы, которые человек призывал на помощь в своем трудном охотничьем деле.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655620"/>
          </a:xfrm>
        </p:spPr>
        <p:txBody>
          <a:bodyPr>
            <a:normAutofit/>
          </a:bodyPr>
          <a:lstStyle/>
          <a:p>
            <a:r>
              <a:rPr lang="ru-RU" sz="2800" b="0" dirty="0" smtClean="0">
                <a:latin typeface="Times New Roman" pitchFamily="18" charset="0"/>
                <a:cs typeface="Times New Roman" pitchFamily="18" charset="0"/>
              </a:rPr>
              <a:t>Лыжник</a:t>
            </a:r>
            <a:endParaRPr lang="ru-RU" sz="2800" b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Здесь изображены именно те лыжи и тот способ пользования ими, который сложился у населения Сибири в неолите, а может быть, и раньше и сохранился вплоть до прихода русских.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8" descr="lyjnik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96781" y="339800"/>
            <a:ext cx="5390061" cy="580384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7" descr="nabor-ris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41601" b="58015"/>
          <a:stretch>
            <a:fillRect/>
          </a:stretch>
        </p:blipFill>
        <p:spPr>
          <a:xfrm>
            <a:off x="480228" y="56805"/>
            <a:ext cx="8235176" cy="630115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290</Words>
  <Application>Microsoft Office PowerPoint</Application>
  <PresentationFormat>Экран (4:3)</PresentationFormat>
  <Paragraphs>15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Муниципальная бюджетная образовательная  организация дополнительного образования  Центр дополнительного образования    Петроглифы Томской писаницы </vt:lpstr>
      <vt:lpstr>Слайд 2</vt:lpstr>
      <vt:lpstr>Слайд 3</vt:lpstr>
      <vt:lpstr>Слайд 4</vt:lpstr>
      <vt:lpstr>Слайд 5</vt:lpstr>
      <vt:lpstr>Слайд 6</vt:lpstr>
      <vt:lpstr>Люди охота</vt:lpstr>
      <vt:lpstr>Лыжник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Ссылки на сайты  http://lik-kuzbassa.narod.ru/Eho-vekov.htm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BLACKGIRL</dc:creator>
  <cp:lastModifiedBy>aser</cp:lastModifiedBy>
  <cp:revision>29</cp:revision>
  <dcterms:created xsi:type="dcterms:W3CDTF">2013-09-14T07:31:09Z</dcterms:created>
  <dcterms:modified xsi:type="dcterms:W3CDTF">2019-10-16T01:03:17Z</dcterms:modified>
</cp:coreProperties>
</file>