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7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84C04-68DF-4DDF-B048-64A30C09A29A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E874B3E-3617-4054-AAC6-F53FE3803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9F60E-050D-4233-A268-10E9B77DC338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F84D3-BD21-45F5-A4C4-7FB4B53A4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D6D1B-C58C-4E22-8B8D-0B6FED5B9E6D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30F0A-0E08-40CB-929C-173D87B89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991A6-041A-4256-809B-89A8878C923E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47620-954E-45CF-B963-1E1F2FB78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18C3A-971A-4A3F-962B-FC5814F1F2A9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6CD16-90D0-4F31-882E-D36B1CE9A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62A2E-594F-41AE-86EA-78B784B7FE01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8FBC2-D996-4BD5-9455-BFC3C8AC51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5672A34-E3A4-477C-A546-1ED292495563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E6FB674-0EB0-4502-B39B-5C4831DBA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A43C0-B465-40F9-81B7-CF909F020F62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A63F6-4D89-459B-B00A-38AA9F70A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E1113-BF0E-4781-BBF5-EF27919C17E4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6877D-C4DA-4C04-BD5F-6856643040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D248E-E9D1-4524-B9E9-0CE7E2440920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56E4C-2559-422A-BBDC-5193CAB62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0570E-8351-4272-B143-2A7C27AAD1CB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40649-0BD4-4DF3-BBCF-75872F5D2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7E063097-BDB3-4C86-A854-C35CDBD4695A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07D3111-AEED-4C86-B679-E562E86EE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0" r:id="rId3"/>
    <p:sldLayoutId id="2147483729" r:id="rId4"/>
    <p:sldLayoutId id="2147483733" r:id="rId5"/>
    <p:sldLayoutId id="2147483734" r:id="rId6"/>
    <p:sldLayoutId id="2147483728" r:id="rId7"/>
    <p:sldLayoutId id="2147483727" r:id="rId8"/>
    <p:sldLayoutId id="2147483726" r:id="rId9"/>
    <p:sldLayoutId id="2147483725" r:id="rId10"/>
    <p:sldLayoutId id="214748372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6BB1C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6BB1C9"/>
        </a:buClr>
        <a:buFont typeface="Georgia" pitchFamily="18" charset="0"/>
        <a:buChar char="▫"/>
        <a:defRPr sz="2000" kern="1200">
          <a:solidFill>
            <a:srgbClr val="6BB1C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3" y="785813"/>
            <a:ext cx="8715375" cy="32861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Детско-родительские отношения как основа личностного и интеллектуального развития ребенка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738" y="5105400"/>
            <a:ext cx="4953000" cy="700088"/>
          </a:xfrm>
        </p:spPr>
        <p:txBody>
          <a:bodyPr/>
          <a:lstStyle/>
          <a:p>
            <a:pPr marL="63500" algn="r"/>
            <a:r>
              <a:rPr lang="ru-RU" sz="1600" b="1" smtClean="0">
                <a:latin typeface="Arial" charset="0"/>
              </a:rPr>
              <a:t>Угарова Е.В., методист БЖ, ПДО,</a:t>
            </a:r>
          </a:p>
          <a:p>
            <a:pPr marL="63500" algn="r"/>
            <a:r>
              <a:rPr lang="ru-RU" sz="1600" b="1" smtClean="0">
                <a:latin typeface="Arial" charset="0"/>
              </a:rPr>
              <a:t>МБОО ДО ЦДО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1066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Семья –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социальный институт, базовая ячейка общества.</a:t>
            </a:r>
            <a:endParaRPr lang="ru-RU" sz="31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метро\Desktop\семья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2000250"/>
            <a:ext cx="6608762" cy="43243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85725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семьи: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507365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формирование первой социальной потребности ребенка;</a:t>
            </a:r>
          </a:p>
          <a:p>
            <a:pPr>
              <a:buFont typeface="Wingdings" pitchFamily="2" charset="2"/>
              <a:buChar char="§"/>
            </a:pPr>
            <a:endParaRPr lang="ru-RU" sz="32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формирование предметно-орудийной и социальной компетентности;</a:t>
            </a:r>
          </a:p>
          <a:p>
            <a:pPr>
              <a:buFont typeface="Georgia" pitchFamily="18" charset="0"/>
              <a:buNone/>
            </a:pPr>
            <a:endParaRPr lang="ru-RU" sz="32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создание условий для развития автономии и самосознания.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0668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Функции семьи: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9307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воспитательная;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хозяйственно-бытовая;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эмоциональная;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функция духовного (культурного) общения;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функция первичного социального контроля;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сексуально-эротическая функция.</a:t>
            </a:r>
            <a:r>
              <a:rPr lang="ru-RU" sz="320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endParaRPr lang="ru-RU" smtClean="0"/>
          </a:p>
        </p:txBody>
      </p:sp>
      <p:pic>
        <p:nvPicPr>
          <p:cNvPr id="1028" name="Picture 4" descr="C:\Users\метро\Desktop\57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714488"/>
            <a:ext cx="3071834" cy="2303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642938"/>
            <a:ext cx="8715375" cy="1066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Стили </a:t>
            </a: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детско-родительских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отношений: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285750" y="2070100"/>
            <a:ext cx="8572500" cy="3787775"/>
          </a:xfrm>
        </p:spPr>
        <p:txBody>
          <a:bodyPr/>
          <a:lstStyle/>
          <a:p>
            <a:pPr algn="ctr">
              <a:lnSpc>
                <a:spcPct val="150000"/>
              </a:lnSpc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1. Я нужен и любим, и я люблю вас тоже.</a:t>
            </a:r>
          </a:p>
          <a:p>
            <a:pPr algn="ctr">
              <a:lnSpc>
                <a:spcPct val="150000"/>
              </a:lnSpc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2. Я нужен и любим, а вы существуете ради меня.</a:t>
            </a:r>
          </a:p>
          <a:p>
            <a:pPr algn="ctr">
              <a:lnSpc>
                <a:spcPct val="150000"/>
              </a:lnSpc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3. Я не любим, но я от всей души желаю приблизиться к вам.</a:t>
            </a:r>
          </a:p>
          <a:p>
            <a:pPr algn="ctr">
              <a:lnSpc>
                <a:spcPct val="150000"/>
              </a:lnSpc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4. Я не нужен и нелюбим. Оставьте меня в покое.</a:t>
            </a:r>
          </a:p>
          <a:p>
            <a:pPr algn="ctr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28625" y="2714625"/>
            <a:ext cx="8229600" cy="1066800"/>
          </a:xfrm>
        </p:spPr>
        <p:txBody>
          <a:bodyPr/>
          <a:lstStyle/>
          <a:p>
            <a:pPr algn="ctr"/>
            <a:r>
              <a:rPr lang="ru-RU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279</TotalTime>
  <Words>106</Words>
  <Application>Microsoft Office PowerPoint</Application>
  <PresentationFormat>Экран (4:3)</PresentationFormat>
  <Paragraphs>23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6</vt:i4>
      </vt:variant>
    </vt:vector>
  </HeadingPairs>
  <TitlesOfParts>
    <vt:vector size="17" baseType="lpstr">
      <vt:lpstr>Georgia</vt:lpstr>
      <vt:lpstr>Arial</vt:lpstr>
      <vt:lpstr>Trebuchet MS</vt:lpstr>
      <vt:lpstr>Wingdings 2</vt:lpstr>
      <vt:lpstr>Calibri</vt:lpstr>
      <vt:lpstr>Times New Roman</vt:lpstr>
      <vt:lpstr>Wingdings</vt:lpstr>
      <vt:lpstr>Городская</vt:lpstr>
      <vt:lpstr>Городская</vt:lpstr>
      <vt:lpstr>Городская</vt:lpstr>
      <vt:lpstr>Городская</vt:lpstr>
      <vt:lpstr>Детско-родительские отношения как основа личностного и интеллектуального развития ребенка </vt:lpstr>
      <vt:lpstr>Семья –  социальный институт, базовая ячейка общества.</vt:lpstr>
      <vt:lpstr>Задачи семьи:</vt:lpstr>
      <vt:lpstr>Функции семьи:</vt:lpstr>
      <vt:lpstr>Стили детско-родительских отношений: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метро</dc:creator>
  <cp:lastModifiedBy>User</cp:lastModifiedBy>
  <cp:revision>29</cp:revision>
  <dcterms:created xsi:type="dcterms:W3CDTF">2018-11-28T02:12:47Z</dcterms:created>
  <dcterms:modified xsi:type="dcterms:W3CDTF">2018-11-30T02:25:41Z</dcterms:modified>
</cp:coreProperties>
</file>