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71" r:id="rId10"/>
    <p:sldId id="273" r:id="rId11"/>
    <p:sldId id="274" r:id="rId12"/>
    <p:sldId id="272" r:id="rId13"/>
    <p:sldId id="270" r:id="rId14"/>
    <p:sldId id="266" r:id="rId15"/>
    <p:sldId id="276" r:id="rId16"/>
    <p:sldId id="275" r:id="rId17"/>
    <p:sldId id="277" r:id="rId18"/>
    <p:sldId id="278" r:id="rId19"/>
    <p:sldId id="279" r:id="rId20"/>
    <p:sldId id="280" r:id="rId21"/>
    <p:sldId id="28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FF38-D6A3-4284-AA5F-D13548FF1BDE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A924-FE34-433B-869A-857386334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90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FF38-D6A3-4284-AA5F-D13548FF1BDE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A924-FE34-433B-869A-857386334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68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FF38-D6A3-4284-AA5F-D13548FF1BDE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A924-FE34-433B-869A-857386334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296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FF38-D6A3-4284-AA5F-D13548FF1BDE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A924-FE34-433B-869A-857386334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873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FF38-D6A3-4284-AA5F-D13548FF1BDE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A924-FE34-433B-869A-857386334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26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FF38-D6A3-4284-AA5F-D13548FF1BDE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A924-FE34-433B-869A-857386334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75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FF38-D6A3-4284-AA5F-D13548FF1BDE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A924-FE34-433B-869A-857386334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72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FF38-D6A3-4284-AA5F-D13548FF1BDE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A924-FE34-433B-869A-857386334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963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FF38-D6A3-4284-AA5F-D13548FF1BDE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A924-FE34-433B-869A-857386334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55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FF38-D6A3-4284-AA5F-D13548FF1BDE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A924-FE34-433B-869A-857386334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58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FF38-D6A3-4284-AA5F-D13548FF1BDE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A924-FE34-433B-869A-857386334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13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7FF38-D6A3-4284-AA5F-D13548FF1BDE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FA924-FE34-433B-869A-8573863340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60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88884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Муниципальная бюджетная образовательная организация дополнительного образования Центр дополнительного образования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История открытки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121836"/>
            <a:ext cx="9144000" cy="1655762"/>
          </a:xfrm>
        </p:spPr>
        <p:txBody>
          <a:bodyPr/>
          <a:lstStyle/>
          <a:p>
            <a:r>
              <a:rPr lang="ru-RU" dirty="0" smtClean="0"/>
              <a:t>Подготовила: Тищенко Любовь Валерьевна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126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Открытки на коричневой бумаге были предназначены для отправки внутри города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33" y="1896830"/>
            <a:ext cx="6793134" cy="4826700"/>
          </a:xfrm>
        </p:spPr>
      </p:pic>
    </p:spTree>
    <p:extLst>
      <p:ext uri="{BB962C8B-B14F-4D97-AF65-F5344CB8AC3E}">
        <p14:creationId xmlns:p14="http://schemas.microsoft.com/office/powerpoint/2010/main" val="1821083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54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Первые иллюстрированные открытки </a:t>
            </a:r>
            <a:r>
              <a:rPr lang="ru-RU" sz="3600" dirty="0"/>
              <a:t>в России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4400" r="2563" b="11544"/>
          <a:stretch/>
        </p:blipFill>
        <p:spPr>
          <a:xfrm>
            <a:off x="2387049" y="1325563"/>
            <a:ext cx="7515325" cy="5034896"/>
          </a:xfrm>
        </p:spPr>
      </p:pic>
    </p:spTree>
    <p:extLst>
      <p:ext uri="{BB962C8B-B14F-4D97-AF65-F5344CB8AC3E}">
        <p14:creationId xmlns:p14="http://schemas.microsoft.com/office/powerpoint/2010/main" val="2310858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3958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Открытки 1917-1918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812" y="1089521"/>
            <a:ext cx="3460376" cy="533858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893" y="1089521"/>
            <a:ext cx="3446403" cy="532949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57" y="1089521"/>
            <a:ext cx="3551150" cy="533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87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359" y="215154"/>
            <a:ext cx="9038405" cy="6409051"/>
          </a:xfrm>
        </p:spPr>
      </p:pic>
    </p:spTree>
    <p:extLst>
      <p:ext uri="{BB962C8B-B14F-4D97-AF65-F5344CB8AC3E}">
        <p14:creationId xmlns:p14="http://schemas.microsoft.com/office/powerpoint/2010/main" val="1046387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177" y="-86566"/>
            <a:ext cx="10515600" cy="732025"/>
          </a:xfrm>
        </p:spPr>
        <p:txBody>
          <a:bodyPr/>
          <a:lstStyle/>
          <a:p>
            <a:pPr algn="ctr"/>
            <a:r>
              <a:rPr lang="ru-RU" dirty="0" smtClean="0"/>
              <a:t>«Открытое письмо»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776" y="843948"/>
            <a:ext cx="8243048" cy="578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15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6"/>
          <a:stretch/>
        </p:blipFill>
        <p:spPr>
          <a:xfrm>
            <a:off x="461896" y="243627"/>
            <a:ext cx="4508687" cy="61706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564" y="243627"/>
            <a:ext cx="4632506" cy="346776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564" y="3834943"/>
            <a:ext cx="4632506" cy="277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02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53" y="69464"/>
            <a:ext cx="10515600" cy="10064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HAND MADE </a:t>
            </a:r>
            <a:br>
              <a:rPr lang="en-US" sz="3600" b="1" dirty="0"/>
            </a:b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9" t="14597" r="11174" b="14325"/>
          <a:stretch/>
        </p:blipFill>
        <p:spPr>
          <a:xfrm>
            <a:off x="1949824" y="1075939"/>
            <a:ext cx="7400792" cy="5526566"/>
          </a:xfrm>
        </p:spPr>
      </p:pic>
    </p:spTree>
    <p:extLst>
      <p:ext uri="{BB962C8B-B14F-4D97-AF65-F5344CB8AC3E}">
        <p14:creationId xmlns:p14="http://schemas.microsoft.com/office/powerpoint/2010/main" val="1682858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14955" y="-1823402"/>
            <a:ext cx="5785878" cy="10286008"/>
          </a:xfrm>
        </p:spPr>
      </p:pic>
    </p:spTree>
    <p:extLst>
      <p:ext uri="{BB962C8B-B14F-4D97-AF65-F5344CB8AC3E}">
        <p14:creationId xmlns:p14="http://schemas.microsoft.com/office/powerpoint/2010/main" val="1081649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41892" y="-1025929"/>
            <a:ext cx="5300615" cy="9423318"/>
          </a:xfrm>
        </p:spPr>
      </p:pic>
    </p:spTree>
    <p:extLst>
      <p:ext uri="{BB962C8B-B14F-4D97-AF65-F5344CB8AC3E}">
        <p14:creationId xmlns:p14="http://schemas.microsoft.com/office/powerpoint/2010/main" val="1285605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88423" y="-1217710"/>
            <a:ext cx="5378825" cy="9562358"/>
          </a:xfrm>
        </p:spPr>
      </p:pic>
    </p:spTree>
    <p:extLst>
      <p:ext uri="{BB962C8B-B14F-4D97-AF65-F5344CB8AC3E}">
        <p14:creationId xmlns:p14="http://schemas.microsoft.com/office/powerpoint/2010/main" val="3184324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Прародители открытки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78" y="1096439"/>
            <a:ext cx="9504616" cy="5640537"/>
          </a:xfrm>
        </p:spPr>
      </p:pic>
    </p:spTree>
    <p:extLst>
      <p:ext uri="{BB962C8B-B14F-4D97-AF65-F5344CB8AC3E}">
        <p14:creationId xmlns:p14="http://schemas.microsoft.com/office/powerpoint/2010/main" val="2465077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78938" y="-1523378"/>
            <a:ext cx="5611579" cy="9976143"/>
          </a:xfrm>
        </p:spPr>
      </p:pic>
    </p:spTree>
    <p:extLst>
      <p:ext uri="{BB962C8B-B14F-4D97-AF65-F5344CB8AC3E}">
        <p14:creationId xmlns:p14="http://schemas.microsoft.com/office/powerpoint/2010/main" val="2733091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81928" y="1237129"/>
            <a:ext cx="9252989" cy="5204806"/>
          </a:xfrm>
        </p:spPr>
      </p:pic>
    </p:spTree>
    <p:extLst>
      <p:ext uri="{BB962C8B-B14F-4D97-AF65-F5344CB8AC3E}">
        <p14:creationId xmlns:p14="http://schemas.microsoft.com/office/powerpoint/2010/main" val="3641985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047" y="268205"/>
            <a:ext cx="3966883" cy="633045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5847" y="268205"/>
            <a:ext cx="3932237" cy="5358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Сэр Генри </a:t>
            </a:r>
            <a:r>
              <a:rPr lang="ru-RU" sz="4000" b="1" dirty="0" err="1" smtClean="0"/>
              <a:t>Коул</a:t>
            </a:r>
            <a:r>
              <a:rPr lang="ru-RU" sz="4000" b="1" dirty="0" smtClean="0"/>
              <a:t> – </a:t>
            </a:r>
            <a:r>
              <a:rPr lang="ru-RU" sz="4000" dirty="0" smtClean="0"/>
              <a:t>создатель Рождественской открытки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72501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094" y="1"/>
            <a:ext cx="10515600" cy="968188"/>
          </a:xfrm>
        </p:spPr>
        <p:txBody>
          <a:bodyPr/>
          <a:lstStyle/>
          <a:p>
            <a:pPr algn="ctr"/>
            <a:r>
              <a:rPr lang="ru-RU" dirty="0" smtClean="0"/>
              <a:t>Рождественская открытка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80" y="968189"/>
            <a:ext cx="9021237" cy="5634317"/>
          </a:xfrm>
        </p:spPr>
      </p:pic>
    </p:spTree>
    <p:extLst>
      <p:ext uri="{BB962C8B-B14F-4D97-AF65-F5344CB8AC3E}">
        <p14:creationId xmlns:p14="http://schemas.microsoft.com/office/powerpoint/2010/main" val="164768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874059"/>
          </a:xfrm>
        </p:spPr>
        <p:txBody>
          <a:bodyPr/>
          <a:lstStyle/>
          <a:p>
            <a:pPr algn="ctr"/>
            <a:r>
              <a:rPr lang="ru-RU" dirty="0" smtClean="0"/>
              <a:t>Открытки </a:t>
            </a:r>
            <a:r>
              <a:rPr lang="ru-RU" dirty="0" err="1" smtClean="0"/>
              <a:t>Коула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421" y="874059"/>
            <a:ext cx="8039904" cy="5755341"/>
          </a:xfrm>
        </p:spPr>
      </p:pic>
    </p:spTree>
    <p:extLst>
      <p:ext uri="{BB962C8B-B14F-4D97-AF65-F5344CB8AC3E}">
        <p14:creationId xmlns:p14="http://schemas.microsoft.com/office/powerpoint/2010/main" val="900368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53" y="0"/>
            <a:ext cx="10515600" cy="927847"/>
          </a:xfrm>
        </p:spPr>
        <p:txBody>
          <a:bodyPr/>
          <a:lstStyle/>
          <a:p>
            <a:pPr algn="ctr"/>
            <a:r>
              <a:rPr lang="ru-RU" dirty="0" smtClean="0"/>
              <a:t>Открытки </a:t>
            </a:r>
            <a:r>
              <a:rPr lang="ru-RU" dirty="0" err="1" smtClean="0"/>
              <a:t>Коула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2" y="1148683"/>
            <a:ext cx="8700247" cy="5667264"/>
          </a:xfrm>
        </p:spPr>
      </p:pic>
    </p:spTree>
    <p:extLst>
      <p:ext uri="{BB962C8B-B14F-4D97-AF65-F5344CB8AC3E}">
        <p14:creationId xmlns:p14="http://schemas.microsoft.com/office/powerpoint/2010/main" val="1123405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60612"/>
          </a:xfrm>
        </p:spPr>
        <p:txBody>
          <a:bodyPr/>
          <a:lstStyle/>
          <a:p>
            <a:pPr algn="ctr"/>
            <a:r>
              <a:rPr lang="ru-RU" dirty="0" smtClean="0"/>
              <a:t>Китайские политизированные открытки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6" y="815685"/>
            <a:ext cx="8659906" cy="5975336"/>
          </a:xfrm>
        </p:spPr>
      </p:pic>
    </p:spTree>
    <p:extLst>
      <p:ext uri="{BB962C8B-B14F-4D97-AF65-F5344CB8AC3E}">
        <p14:creationId xmlns:p14="http://schemas.microsoft.com/office/powerpoint/2010/main" val="3192571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234" y="365125"/>
            <a:ext cx="4721271" cy="6380096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" t="2274" r="2686" b="5119"/>
          <a:stretch/>
        </p:blipFill>
        <p:spPr>
          <a:xfrm>
            <a:off x="6279776" y="365126"/>
            <a:ext cx="4462752" cy="6391450"/>
          </a:xfrm>
        </p:spPr>
      </p:pic>
    </p:spTree>
    <p:extLst>
      <p:ext uri="{BB962C8B-B14F-4D97-AF65-F5344CB8AC3E}">
        <p14:creationId xmlns:p14="http://schemas.microsoft.com/office/powerpoint/2010/main" val="679536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6" y="263300"/>
            <a:ext cx="4399474" cy="640292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906" y="263300"/>
            <a:ext cx="4585447" cy="315337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906" y="3512853"/>
            <a:ext cx="4585447" cy="315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745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55</Words>
  <Application>Microsoft Office PowerPoint</Application>
  <PresentationFormat>Широкоэкранный</PresentationFormat>
  <Paragraphs>13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Муниципальная бюджетная образовательная организация дополнительного образования Центр дополнительного образования    История открытки </vt:lpstr>
      <vt:lpstr>Прародители открытки</vt:lpstr>
      <vt:lpstr>Презентация PowerPoint</vt:lpstr>
      <vt:lpstr>Рождественская открытка</vt:lpstr>
      <vt:lpstr>Открытки Коула</vt:lpstr>
      <vt:lpstr>Открытки Коула</vt:lpstr>
      <vt:lpstr>Китайские политизированные открытки</vt:lpstr>
      <vt:lpstr>Презентация PowerPoint</vt:lpstr>
      <vt:lpstr>Презентация PowerPoint</vt:lpstr>
      <vt:lpstr>Открытки на коричневой бумаге были предназначены для отправки внутри города</vt:lpstr>
      <vt:lpstr>Первые иллюстрированные открытки в России </vt:lpstr>
      <vt:lpstr>Открытки 1917-1918</vt:lpstr>
      <vt:lpstr>Презентация PowerPoint</vt:lpstr>
      <vt:lpstr>«Открытое письмо» </vt:lpstr>
      <vt:lpstr>Презентация PowerPoint</vt:lpstr>
      <vt:lpstr>HAND MADE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7</cp:revision>
  <dcterms:created xsi:type="dcterms:W3CDTF">2022-08-26T06:57:51Z</dcterms:created>
  <dcterms:modified xsi:type="dcterms:W3CDTF">2022-09-29T01:23:45Z</dcterms:modified>
</cp:coreProperties>
</file>