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59" autoAdjust="0"/>
  </p:normalViewPr>
  <p:slideViewPr>
    <p:cSldViewPr>
      <p:cViewPr varScale="1">
        <p:scale>
          <a:sx n="105" d="100"/>
          <a:sy n="105" d="100"/>
        </p:scale>
        <p:origin x="-7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29A5-CE57-4AF1-B95B-E40FEA910C6B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F0D3-DAE9-4D05-B8DE-87BEF115F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48DB-761C-43FE-950B-05295C7BC66E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E55D-5DD1-47F1-8466-1ABFE99D3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34AD-056D-4473-A49C-08246A222739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B1A57-82F4-426B-82E8-084A3C3C8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1CE9-D66F-4CC5-9342-6F374F81AF51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24ED7-3D17-4E69-8929-72D0F58AE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B66F-7041-4A78-8EF4-6DD4B762ED02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25A6C-DA91-4C7E-8D00-0D5066BE4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A9C1-CB12-4D7F-A1E7-53AC565F2C6E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4240-AC23-4C43-8C88-15503F6EE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7F2A-EE02-4AB9-AB22-7AF87D17A398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57FB-6F72-4B4E-9D0D-909497EB8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F82E5-A3A5-42C5-8835-E14ACE076E6E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41C0-A5BA-41AB-96BE-6C8F6AD07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F26A-3EAA-4988-B956-825D42020E07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22713-4944-4CCA-94E5-9EB974B8B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E849-F152-4D70-B527-1A70FC07C696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86780-E1FE-43CE-AB09-8F9EB3391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D21A-B0F7-416B-A6EE-4805A34C3163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52009-5C40-45E8-9869-7670AECFB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C26DE2-AC6B-4E6A-AC34-B809D67FA608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DFD2DA-CED1-49AB-AC30-3DAAA4074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7" descr="http://itd2.mycdn.me/image?id=864111487913&amp;t=20&amp;plc=WEB&amp;tkn=*1gXoDPpWhwaq0CGDjuscZRjqMNs"/>
          <p:cNvPicPr>
            <a:picLocks noChangeAspect="1" noChangeArrowheads="1"/>
          </p:cNvPicPr>
          <p:nvPr/>
        </p:nvPicPr>
        <p:blipFill>
          <a:blip r:embed="rId2"/>
          <a:srcRect l="5127" r="9911"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250825" y="2420938"/>
            <a:ext cx="5688013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1270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0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Методы работы с семьей, </a:t>
            </a:r>
          </a:p>
          <a:p>
            <a:pPr algn="ctr"/>
            <a:r>
              <a:rPr lang="ru-RU" sz="2000" b="1" kern="10">
                <a:ln w="1270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0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находящейся в трудной жизненной ситуации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928670"/>
            <a:ext cx="9144000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6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уровня:</a:t>
            </a:r>
          </a:p>
          <a:p>
            <a:pPr indent="450850" algn="just" eaLnBrk="0" hangingPunct="0">
              <a:defRPr/>
            </a:pP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 диагностический</a:t>
            </a:r>
          </a:p>
          <a:p>
            <a:pPr indent="450850" algn="just" eaLnBrk="0" hangingPunct="0">
              <a:defRPr/>
            </a:pP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 профилактический</a:t>
            </a:r>
          </a:p>
          <a:p>
            <a:pPr indent="450850" algn="just" eaLnBrk="0" hangingPunct="0">
              <a:defRPr/>
            </a:pP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 реабилитационный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Диагностический уровень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этапами диагностики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являются</a:t>
            </a:r>
          </a:p>
          <a:p>
            <a:pPr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сбор информации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- анализ информации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- постановка социального диагноза</a:t>
            </a:r>
          </a:p>
          <a:p>
            <a:pPr eaLnBrk="1" hangingPunct="1"/>
            <a:endParaRPr lang="ru-RU" smtClean="0"/>
          </a:p>
        </p:txBody>
      </p:sp>
      <p:sp>
        <p:nvSpPr>
          <p:cNvPr id="15363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Принципы</a:t>
            </a:r>
          </a:p>
          <a:p>
            <a:pPr eaLnBrk="1" hangingPunct="1"/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- Методологические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- Этические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pic>
        <p:nvPicPr>
          <p:cNvPr id="15364" name="Picture 2" descr="https://ds04.infourok.ru/uploads/ex/0939/00035110-389d887b/hello_html_m599c1c6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3875088"/>
            <a:ext cx="4714875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428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Методы работы с семьей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патронатное посещение семей с  целью обследования условий проживания и воспитания несовершеннолетних детей;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знакомство с семьями;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 совместного планирования;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работы с семьей;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экспресс-диагностика детско-родительских отношений в семьях, находящихся в трудной жизненной ситуации;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сопровождение семей в виде консультаций, наблюдений специалистов</a:t>
            </a:r>
            <a:r>
              <a:rPr lang="ru-RU" b="1" i="1" dirty="0" smtClean="0"/>
              <a:t>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Профилактический уровень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Методы работы с семьей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-подключение к решению проблем семьи органов самоуправления, работников культуры, медицины;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- вовлечение в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досуговую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деятельность членов семей по месту жительства.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4382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Реабилитационный уровень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Методы работы с семьей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патронатные посещения;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 экспресс-диагностика детско-родительских отношений в семьях, находящихся в трудной жизненной ситуации;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консультации специалистов;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сопровождение семей в виде консультаций, наблюдений специалистов-координаторов;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подключение к решению проблем семьи органов самоуправления, работников культуры, медицины;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вовлечение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досуговую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деятельность членов семей по месту жительства.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s://www.myholidayguru.co.uk/wp-content/uploads/2016/08/Young-happy-family-taking-a-walk-in-the-park-iStock_000063422955_Large-2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908050"/>
            <a:ext cx="5472112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123" y="5858049"/>
            <a:ext cx="7433992" cy="7968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Конечным итогом работы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снятие семьи  с учета как семьи, находящейся в СОП.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61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Century Gothic</vt:lpstr>
      <vt:lpstr>Wingdings 2</vt:lpstr>
      <vt:lpstr>Calibri</vt:lpstr>
      <vt:lpstr>Times New Roman</vt:lpstr>
      <vt:lpstr>Поток</vt:lpstr>
      <vt:lpstr>Поток</vt:lpstr>
      <vt:lpstr>Поток</vt:lpstr>
      <vt:lpstr>Поток</vt:lpstr>
      <vt:lpstr>Слайд 1</vt:lpstr>
      <vt:lpstr>Слайд 2</vt:lpstr>
      <vt:lpstr>Диагностический уровень</vt:lpstr>
      <vt:lpstr>Методы работы с семьей  </vt:lpstr>
      <vt:lpstr>Профилактический уровень </vt:lpstr>
      <vt:lpstr>Реабилитационный уровень 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16</cp:revision>
  <dcterms:created xsi:type="dcterms:W3CDTF">2018-11-29T16:15:42Z</dcterms:created>
  <dcterms:modified xsi:type="dcterms:W3CDTF">2018-12-04T02:27:57Z</dcterms:modified>
</cp:coreProperties>
</file>