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71" r:id="rId11"/>
    <p:sldId id="267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939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5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48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78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079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026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87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520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31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764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761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3BA63C3-2077-45DF-91D5-CF8AAF80D2C9}" type="datetimeFigureOut">
              <a:rPr lang="ru-RU" smtClean="0"/>
              <a:t>28.02.2023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F590B789-3C18-4AEE-B423-59ABBEA322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01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57578-0857-C3A1-4B3C-3EDEE73F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8 марта – Международный женский день. История праздника, когда появился, традиции, как празднуют, фото и видео">
            <a:extLst>
              <a:ext uri="{FF2B5EF4-FFF2-40B4-BE49-F238E27FC236}">
                <a16:creationId xmlns:a16="http://schemas.microsoft.com/office/drawing/2014/main" id="{4FAD71A5-E432-FA2B-5011-F00227DF394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842" y="264367"/>
            <a:ext cx="10133158" cy="6329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56953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32944-AE27-76F6-EF24-B25AD583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БРОШЬ «МАКОВ ЦВЕТ»</a:t>
            </a:r>
          </a:p>
        </p:txBody>
      </p:sp>
      <p:pic>
        <p:nvPicPr>
          <p:cNvPr id="12290" name="Picture 2" descr="Сборка цветка Первый лепестковый ряд: Приклеиваем три лепестка , равномерно распределяя их вокруг основания">
            <a:extLst>
              <a:ext uri="{FF2B5EF4-FFF2-40B4-BE49-F238E27FC236}">
                <a16:creationId xmlns:a16="http://schemas.microsoft.com/office/drawing/2014/main" id="{C9C67926-D1EF-9B42-76F5-9F62CD9727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9" t="36850" r="6535" b="10242"/>
          <a:stretch/>
        </p:blipFill>
        <p:spPr bwMode="auto">
          <a:xfrm>
            <a:off x="852196" y="1558211"/>
            <a:ext cx="5421086" cy="2136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Сборка цветка Второй лепестковый ряд: Приклеиваем следующие три лепестка, располагая их между лепестками предыдущего">
            <a:extLst>
              <a:ext uri="{FF2B5EF4-FFF2-40B4-BE49-F238E27FC236}">
                <a16:creationId xmlns:a16="http://schemas.microsoft.com/office/drawing/2014/main" id="{269F68ED-CC87-05FD-E9BC-359E731C97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82" t="32132" r="10850" b="13084"/>
          <a:stretch/>
        </p:blipFill>
        <p:spPr bwMode="auto">
          <a:xfrm>
            <a:off x="5542636" y="3906418"/>
            <a:ext cx="5983780" cy="2513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831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32944-AE27-76F6-EF24-B25AD583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БРОШЬ «МАКОВ ЦВЕТ»</a:t>
            </a:r>
          </a:p>
        </p:txBody>
      </p:sp>
      <p:pic>
        <p:nvPicPr>
          <p:cNvPr id="11266" name="Picture 2" descr="Приклеивание листиков ">
            <a:extLst>
              <a:ext uri="{FF2B5EF4-FFF2-40B4-BE49-F238E27FC236}">
                <a16:creationId xmlns:a16="http://schemas.microsoft.com/office/drawing/2014/main" id="{ECD180FF-B166-E812-0CC0-F7A1131D1C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80" t="20909" r="5495" b="7470"/>
          <a:stretch/>
        </p:blipFill>
        <p:spPr bwMode="auto">
          <a:xfrm>
            <a:off x="1660849" y="1698171"/>
            <a:ext cx="8363390" cy="435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123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32944-AE27-76F6-EF24-B25AD583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БРОШЬ «МАКОВ ЦВЕТ»</a:t>
            </a:r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689E203-FB5B-4E15-94C9-04D0657126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831" y="217170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376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757578-0857-C3A1-4B3C-3EDEE73F1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расный - выходной, оранжевый - выходной для женщин, желтый - отмечается без выходного">
            <a:extLst>
              <a:ext uri="{FF2B5EF4-FFF2-40B4-BE49-F238E27FC236}">
                <a16:creationId xmlns:a16="http://schemas.microsoft.com/office/drawing/2014/main" id="{465C49C3-89DB-3EF3-DC14-820CE6196A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563" y="247810"/>
            <a:ext cx="10610874" cy="636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45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A1F5EC-F952-A47F-07DE-B44EC0A10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лара Цеткин">
            <a:extLst>
              <a:ext uri="{FF2B5EF4-FFF2-40B4-BE49-F238E27FC236}">
                <a16:creationId xmlns:a16="http://schemas.microsoft.com/office/drawing/2014/main" id="{6ADCC8E7-DEE5-9A25-A5B3-50E802EF47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18" y="270589"/>
            <a:ext cx="11149712" cy="632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0523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AEC96-162D-FEC1-D9B9-F7A254680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Женская забастовка">
            <a:extLst>
              <a:ext uri="{FF2B5EF4-FFF2-40B4-BE49-F238E27FC236}">
                <a16:creationId xmlns:a16="http://schemas.microsoft.com/office/drawing/2014/main" id="{555FF3A5-7FE7-F26A-89A9-35BB174D606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2" y="303492"/>
            <a:ext cx="11249535" cy="6283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22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A1E0F1-CDA4-37B2-FD24-A9972E68E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2CA5694-FA17-5BF0-A3B9-9C1A5F604A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2838" y="298581"/>
            <a:ext cx="11055899" cy="6307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238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AB7931-7B97-CC10-9DDF-6E53644F4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4367792-5C97-9238-0FD9-080E2D2FB3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257208"/>
            <a:ext cx="9517664" cy="6343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8941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32944-AE27-76F6-EF24-B25AD583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БРОШЬ «МАКОВ ЦВЕТ»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130FDB4E-B7EA-9B9C-3EFB-60290DC01F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70" y="1657673"/>
            <a:ext cx="5057168" cy="4845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32944-AE27-76F6-EF24-B25AD583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БРОШЬ «МАКОВ ЦВЕТ»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8A2CC81D-10A3-D033-1A25-2DB83E28A3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378" t="10435" r="3937" b="61610"/>
          <a:stretch/>
        </p:blipFill>
        <p:spPr bwMode="auto">
          <a:xfrm>
            <a:off x="7794884" y="2388160"/>
            <a:ext cx="1448645" cy="155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EE931CD-6EBF-43B2-6A5B-411F729D87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1" t="33524" r="60293" b="14798"/>
          <a:stretch/>
        </p:blipFill>
        <p:spPr bwMode="auto">
          <a:xfrm>
            <a:off x="727785" y="1762207"/>
            <a:ext cx="2220686" cy="2248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C5DB85E6-F2B3-263C-5B42-3E1069BFA8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97" t="20832" r="23473" b="23489"/>
          <a:stretch/>
        </p:blipFill>
        <p:spPr bwMode="auto">
          <a:xfrm rot="21102217">
            <a:off x="5359367" y="1828322"/>
            <a:ext cx="2220686" cy="22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4FC98AEF-E8C1-AB79-0537-ACCDDE2A43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00" b="70943" l="48690" r="73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7" t="20832" r="23473" b="23489"/>
          <a:stretch/>
        </p:blipFill>
        <p:spPr bwMode="auto">
          <a:xfrm rot="16788816">
            <a:off x="3971731" y="1923600"/>
            <a:ext cx="2220686" cy="224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22AC62AD-53DD-1FB9-358E-10B43CFB31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00" b="70943" l="48690" r="73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7" t="20832" r="23473" b="23489"/>
          <a:stretch/>
        </p:blipFill>
        <p:spPr bwMode="auto">
          <a:xfrm rot="12195948">
            <a:off x="3552607" y="3155930"/>
            <a:ext cx="2180703" cy="22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D1E9844-E629-D93B-D398-B18033466D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00" b="70943" l="48690" r="73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7" t="20832" r="23473" b="23489"/>
          <a:stretch/>
        </p:blipFill>
        <p:spPr bwMode="auto">
          <a:xfrm rot="7696380">
            <a:off x="4731817" y="3787944"/>
            <a:ext cx="2180703" cy="22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8981ADB-D80A-DA16-6F3C-B8684F2D56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6400" b="70943" l="48690" r="734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97" t="20832" r="23473" b="23489"/>
          <a:stretch/>
        </p:blipFill>
        <p:spPr bwMode="auto">
          <a:xfrm rot="4050981">
            <a:off x="5683174" y="3186067"/>
            <a:ext cx="2180703" cy="220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FF8A5F-1620-3285-63A1-93C770DCDDA0}"/>
              </a:ext>
            </a:extLst>
          </p:cNvPr>
          <p:cNvSpPr txBox="1"/>
          <p:nvPr/>
        </p:nvSpPr>
        <p:spPr>
          <a:xfrm>
            <a:off x="531391" y="4050832"/>
            <a:ext cx="2220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Лепесток – 9шт.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DC5548-E932-1F3A-EBA5-AFE8D2B80EA3}"/>
              </a:ext>
            </a:extLst>
          </p:cNvPr>
          <p:cNvSpPr txBox="1"/>
          <p:nvPr/>
        </p:nvSpPr>
        <p:spPr>
          <a:xfrm>
            <a:off x="4280002" y="5645933"/>
            <a:ext cx="180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Лист – 1шт.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D95A83-09D4-086D-4A02-47250878ACB7}"/>
              </a:ext>
            </a:extLst>
          </p:cNvPr>
          <p:cNvSpPr txBox="1"/>
          <p:nvPr/>
        </p:nvSpPr>
        <p:spPr>
          <a:xfrm>
            <a:off x="7974811" y="3826219"/>
            <a:ext cx="20668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Серединка -1шт.</a:t>
            </a:r>
          </a:p>
        </p:txBody>
      </p:sp>
    </p:spTree>
    <p:extLst>
      <p:ext uri="{BB962C8B-B14F-4D97-AF65-F5344CB8AC3E}">
        <p14:creationId xmlns:p14="http://schemas.microsoft.com/office/powerpoint/2010/main" val="95074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32944-AE27-76F6-EF24-B25AD583D2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БРОШЬ «МАКОВ ЦВЕТ»</a:t>
            </a:r>
          </a:p>
        </p:txBody>
      </p:sp>
      <p:pic>
        <p:nvPicPr>
          <p:cNvPr id="4" name="Picture 2" descr="Сборка серединки цветка В пучок из тычинок в центр вклеиваем серединку ">
            <a:extLst>
              <a:ext uri="{FF2B5EF4-FFF2-40B4-BE49-F238E27FC236}">
                <a16:creationId xmlns:a16="http://schemas.microsoft.com/office/drawing/2014/main" id="{9A83196B-91EA-41CD-F9A7-3E8B362624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289" r="5019" b="64613"/>
          <a:stretch/>
        </p:blipFill>
        <p:spPr bwMode="auto">
          <a:xfrm>
            <a:off x="8292410" y="4232833"/>
            <a:ext cx="2723461" cy="219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Сборка серединки цветка В пучок из тычинок в центр вклеиваем серединку ">
            <a:extLst>
              <a:ext uri="{FF2B5EF4-FFF2-40B4-BE49-F238E27FC236}">
                <a16:creationId xmlns:a16="http://schemas.microsoft.com/office/drawing/2014/main" id="{6A456A83-2B61-FF8F-1BF4-3D938A3836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172" t="45706" r="2123" b="15710"/>
          <a:stretch/>
        </p:blipFill>
        <p:spPr bwMode="auto">
          <a:xfrm>
            <a:off x="1189165" y="1592736"/>
            <a:ext cx="7961896" cy="219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C86FE711-8A15-08AF-D53E-BE890F70F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77061" y="5635690"/>
            <a:ext cx="938810" cy="46031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68DB831A-B1FA-AEEF-54E6-F80DA7ACB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55" r="22824" b="35776"/>
          <a:stretch/>
        </p:blipFill>
        <p:spPr bwMode="auto">
          <a:xfrm>
            <a:off x="3839936" y="4232833"/>
            <a:ext cx="2859443" cy="2225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BB4775D5-238F-9A05-D582-F1783201EE77}"/>
              </a:ext>
            </a:extLst>
          </p:cNvPr>
          <p:cNvSpPr/>
          <p:nvPr/>
        </p:nvSpPr>
        <p:spPr>
          <a:xfrm>
            <a:off x="7156580" y="5169159"/>
            <a:ext cx="867747" cy="326572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169421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96</TotalTime>
  <Words>42</Words>
  <Application>Microsoft Office PowerPoint</Application>
  <PresentationFormat>Широкоэкранный</PresentationFormat>
  <Paragraphs>9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Corbel</vt:lpstr>
      <vt:lpstr>Базис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БРОШЬ «МАКОВ ЦВЕТ»</vt:lpstr>
      <vt:lpstr>БРОШЬ «МАКОВ ЦВЕТ»</vt:lpstr>
      <vt:lpstr>БРОШЬ «МАКОВ ЦВЕТ»</vt:lpstr>
      <vt:lpstr>БРОШЬ «МАКОВ ЦВЕТ»</vt:lpstr>
      <vt:lpstr>БРОШЬ «МАКОВ ЦВЕТ»</vt:lpstr>
      <vt:lpstr>БРОШЬ «МАКОВ ЦВЕТ»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2023-02-28T11:42:56Z</dcterms:created>
  <dcterms:modified xsi:type="dcterms:W3CDTF">2023-02-28T13:19:44Z</dcterms:modified>
</cp:coreProperties>
</file>