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4B76-3E61-40DA-8302-210BE747DC0C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8B2A-F7E7-48D0-8600-B484208A1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бюджетная образовательная  организация дополнительного образования  Центр дополнительного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ГРУНТОВАННОЙ ТЕКСТИЛЬНОЙ КУКЛЫ»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Тищенко Любовь Валерьевна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МБОО ДО ЦДО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Расписываем акриловыми красками. Сушим феном. Просохшую куклу покрываем лаком из баллончика (соблюдая инструкцию по использованию). Сушим на открытом воздухе.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23" r="16088" b="11466"/>
          <a:stretch/>
        </p:blipFill>
        <p:spPr>
          <a:xfrm>
            <a:off x="3575050" y="620852"/>
            <a:ext cx="5111750" cy="5157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214313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Успеха!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786" y="273050"/>
            <a:ext cx="7858180" cy="6556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материалы: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785786" y="571480"/>
            <a:ext cx="7572428" cy="5715040"/>
          </a:xfrm>
        </p:spPr>
        <p:txBody>
          <a:bodyPr>
            <a:normAutofit fontScale="85000" lnSpcReduction="10000"/>
          </a:bodyPr>
          <a:lstStyle/>
          <a:p>
            <a:pPr marL="285750" indent="-28575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ножницы,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холст или плотный лен;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армированные нити;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игла, швейная машинка;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кисть щетина № 10, синтетика №2, 6, 8;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готовый желатиновый состав;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грунт белый, акрил;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лак в баллоне;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перчатки резиновые;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маска для защиты дыхательных путей;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бумага и графические инструменты для  эскизов;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бумага для лекала.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9296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Рецепт приготовления желатинового грунта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Насыпаем в металлическую чашку чайную ложку желатина, заливаем 100 граммами обязательно холодной воды. Желатин разбух, ставим на плиту и нагреваем, но не доводим до кипения (иначе свойства желатина будут утрачены). После этого остывшим составом можно пользоваться. Хранить в холодильнике не больше 2 дней.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1 -Эскиз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первую очередь мы должны нарисовать эскиз. Создать образ будущей куклы.</a:t>
            </a:r>
          </a:p>
        </p:txBody>
      </p:sp>
      <p:pic>
        <p:nvPicPr>
          <p:cNvPr id="12" name="Picture 2" descr="C:\Documents and Settings\ДОМ\Рабочий стол\РАБОТА\ПРОЕКТЫ\ШОРИЯ\МАСТЕР КЛАСС КУКЛА\DSC00974.JPG"/>
          <p:cNvPicPr>
            <a:picLocks noChangeAspect="1" noChangeArrowheads="1"/>
          </p:cNvPicPr>
          <p:nvPr/>
        </p:nvPicPr>
        <p:blipFill>
          <a:blip r:embed="rId2" cstate="print"/>
          <a:srcRect l="66189" t="16176" r="12643" b="42390"/>
          <a:stretch>
            <a:fillRect/>
          </a:stretch>
        </p:blipFill>
        <p:spPr bwMode="auto">
          <a:xfrm>
            <a:off x="4500562" y="571480"/>
            <a:ext cx="3786214" cy="5558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4734" cy="6556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2 - Лекало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0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20" r="25994"/>
          <a:stretch>
            <a:fillRect/>
          </a:stretch>
        </p:blipFill>
        <p:spPr>
          <a:xfrm>
            <a:off x="4071934" y="928670"/>
            <a:ext cx="4143404" cy="5280324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эскизу вырезаем лекало из плотной бумаги для черчения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Либо пользуемся готовым лекалом.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Приложение №1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Складываем ткань вдвое, скалываем и обводим лекало. Прострачиваем по линии оставляя отверстие 3–4 см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9" t="20271" b="17354"/>
          <a:stretch/>
        </p:blipFill>
        <p:spPr>
          <a:xfrm rot="5400000">
            <a:off x="3309124" y="1503304"/>
            <a:ext cx="5643601" cy="3637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Отсекаем по краю лишнюю ткань оставляя припуск 0,5 см. делаем разрезы в углублениях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" t="19328" r="1144" b="17507"/>
          <a:stretch/>
        </p:blipFill>
        <p:spPr>
          <a:xfrm rot="5400000">
            <a:off x="3273405" y="1578430"/>
            <a:ext cx="5715038" cy="3701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Выворачиваем заготовку на лицевую сторону и плотно набиваем синтепоном. Отверстие зашиваем потайным швом.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3" t="30179" r="4337" b="24817"/>
          <a:stretch/>
        </p:blipFill>
        <p:spPr>
          <a:xfrm rot="5400000">
            <a:off x="3107521" y="1821645"/>
            <a:ext cx="585791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Пропитываем заготовку жидким желатином. Сушим при комнатной температуре или феном. Покрываем белым грунтом. Снова сушим.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3" t="15347" r="22403"/>
          <a:stretch/>
        </p:blipFill>
        <p:spPr>
          <a:xfrm>
            <a:off x="3699167" y="857232"/>
            <a:ext cx="4936105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283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Муниципальная бюджетная образовательная  организация дополнительного образования  Центр дополнительного образования     МАСТЕР-КЛАСС «СОЗДАНИЕ ГРУНТОВАННОЙ ТЕКСТИЛЬНОЙ КУКЛЫ» </vt:lpstr>
      <vt:lpstr>Необходимые материалы:</vt:lpstr>
      <vt:lpstr>Слайд 3</vt:lpstr>
      <vt:lpstr>Этап 1 -Эскиз</vt:lpstr>
      <vt:lpstr>Этап 2 - Лекало</vt:lpstr>
      <vt:lpstr>Этап 3</vt:lpstr>
      <vt:lpstr>Этап 4</vt:lpstr>
      <vt:lpstr>Этап 5</vt:lpstr>
      <vt:lpstr>Этап 6</vt:lpstr>
      <vt:lpstr>Этап 7</vt:lpstr>
      <vt:lpstr>Слайд 11</vt:lpstr>
    </vt:vector>
  </TitlesOfParts>
  <Company>BLACKGIRL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«СОЗДАНИЕ ГРУНТОВАННОЙ ТЕКСТИЛЬНОЙ КУКЛЫ» </dc:title>
  <dc:creator>BLACKGIRL</dc:creator>
  <cp:lastModifiedBy>aser</cp:lastModifiedBy>
  <cp:revision>23</cp:revision>
  <dcterms:created xsi:type="dcterms:W3CDTF">2014-10-08T06:42:58Z</dcterms:created>
  <dcterms:modified xsi:type="dcterms:W3CDTF">2019-10-16T01:03:40Z</dcterms:modified>
</cp:coreProperties>
</file>