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31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301" r:id="rId31"/>
    <p:sldId id="304" r:id="rId32"/>
    <p:sldId id="305" r:id="rId33"/>
    <p:sldId id="306" r:id="rId34"/>
    <p:sldId id="31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B11A-66E1-4F51-A22D-C3106BAEC111}" type="datetimeFigureOut">
              <a:rPr lang="ru-RU" smtClean="0"/>
              <a:pPr/>
              <a:t>16.10.2019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05362-A8BE-4519-ABC1-B85E05D2847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lik-kuzbassa.narod.ru/Shorcy-tradicii-obychai-obryady.htm" TargetMode="External"/><Relationship Id="rId13" Type="http://schemas.openxmlformats.org/officeDocument/2006/relationships/hyperlink" Target="http://mustagclub.ru/blog/kult_korni_worci/" TargetMode="External"/><Relationship Id="rId3" Type="http://schemas.openxmlformats.org/officeDocument/2006/relationships/hyperlink" Target="http://mustagclub.ru/blog/ribolovworci/" TargetMode="External"/><Relationship Id="rId7" Type="http://schemas.openxmlformats.org/officeDocument/2006/relationships/hyperlink" Target="http://ru.wikipedia.org/wiki/%D0%93%D0%BE%D1%80%D0%BD%D0%B0%D1%8F_%D0%A8%D0%BE%D1%80%D0%B8%D1%8F" TargetMode="External"/><Relationship Id="rId12" Type="http://schemas.openxmlformats.org/officeDocument/2006/relationships/hyperlink" Target="http://mustagclub.ru/blog/s_polzoy_kuzbass/" TargetMode="External"/><Relationship Id="rId2" Type="http://schemas.openxmlformats.org/officeDocument/2006/relationships/hyperlink" Target="http://myski.su/publ/1-1-0-6" TargetMode="External"/><Relationship Id="rId16" Type="http://schemas.openxmlformats.org/officeDocument/2006/relationships/hyperlink" Target="http://innfotos.blogspot.ru/2010/09/1913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useum.nsk.ru/" TargetMode="External"/><Relationship Id="rId11" Type="http://schemas.openxmlformats.org/officeDocument/2006/relationships/hyperlink" Target="http://mustagclub.ru/blog/zab_str_istworcev/" TargetMode="External"/><Relationship Id="rId5" Type="http://schemas.openxmlformats.org/officeDocument/2006/relationships/hyperlink" Target="http://mustagclub.ru/blog/&#1083;&#1077;&#1075;&#1077;&#1085;&#1076;&#1072;-&#1086;-&#1090;&#1086;&#1084;-&#1082;&#1072;&#1082;-&#1074;&#1089;&#1105;-&#1087;&#1086;&#1103;&#1074;&#1080;&#1083;&#1086;&#1089;&#1100;-&#1085;&#1072;-&#1089;&#1074;&#1077;&#1090;/" TargetMode="External"/><Relationship Id="rId15" Type="http://schemas.openxmlformats.org/officeDocument/2006/relationships/hyperlink" Target="http://www.sati.archaeology.nsc.ru/ethno/index.html?n=23&amp;p=21" TargetMode="External"/><Relationship Id="rId10" Type="http://schemas.openxmlformats.org/officeDocument/2006/relationships/hyperlink" Target="http://mustagclub.ru/blog/prois_uzut_wor/" TargetMode="External"/><Relationship Id="rId4" Type="http://schemas.openxmlformats.org/officeDocument/2006/relationships/hyperlink" Target="http://mustagclub.ru/blog/&#1080;&#1093;-&#1085;&#1088;&#1072;&#1074;&#1099;-&#1096;&#1072;&#1084;&#1072;&#1089;&#1082;&#1080;&#1081;-&#1086;&#1073;&#1088;&#1103;&#1076;-&#1080;-&#1086;&#1073;&#1099;&#1095;&#1072;&#1080;/" TargetMode="External"/><Relationship Id="rId9" Type="http://schemas.openxmlformats.org/officeDocument/2006/relationships/hyperlink" Target="http://mustagclub.ru/blog/obraw_wor_obwini/" TargetMode="External"/><Relationship Id="rId14" Type="http://schemas.openxmlformats.org/officeDocument/2006/relationships/hyperlink" Target="http://mustagclub.ru/blog/rel_verov_worcev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Традиционные промыслы шорцев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 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4277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Составила: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Тищенко Любовь Валерьевна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МБОО ДО ЦДО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Г.о.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Муниципальная бюджетная образовательная  организация дополнительного образования  Центр дополнительного образования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Лыжи и рулевая палка «каяк» или «курчек»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h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27653"/>
            <a:ext cx="3857652" cy="5924722"/>
          </a:xfrm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3" cstate="print"/>
          <a:srcRect l="23345" t="8397" r="49503" b="23155"/>
          <a:stretch>
            <a:fillRect/>
          </a:stretch>
        </p:blipFill>
        <p:spPr bwMode="auto">
          <a:xfrm>
            <a:off x="4714876" y="928670"/>
            <a:ext cx="414340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natrus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3" y="357166"/>
            <a:ext cx="4802245" cy="60007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Ремень-портупея "натруска" с набором охотничьих принадлежностей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«Манок» для приманивания животного,                     костяная «мерка» для пороха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no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6502" b="4762"/>
          <a:stretch>
            <a:fillRect/>
          </a:stretch>
        </p:blipFill>
        <p:spPr>
          <a:xfrm>
            <a:off x="285720" y="1357297"/>
            <a:ext cx="4000528" cy="4510949"/>
          </a:xfrm>
        </p:spPr>
      </p:pic>
      <p:pic>
        <p:nvPicPr>
          <p:cNvPr id="7" name="Содержимое 6" descr="mer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227" r="13032"/>
          <a:stretch>
            <a:fillRect/>
          </a:stretch>
        </p:blipFill>
        <p:spPr>
          <a:xfrm>
            <a:off x="4929190" y="1357298"/>
            <a:ext cx="3643338" cy="45355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Традиционная хозяйственная постройка - лабаз, использующаяся для хранения зерна и мяса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Ye0Bhggw1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423" t="6319" r="3943" b="8245"/>
          <a:stretch>
            <a:fillRect/>
          </a:stretch>
        </p:blipFill>
        <p:spPr>
          <a:xfrm>
            <a:off x="4214810" y="132647"/>
            <a:ext cx="4557744" cy="65110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Промысловая одежда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nasledi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963797"/>
            <a:ext cx="3786214" cy="5689781"/>
          </a:xfrm>
        </p:spPr>
      </p:pic>
      <p:pic>
        <p:nvPicPr>
          <p:cNvPr id="6" name="Содержимое 5" descr="image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85720" y="983872"/>
            <a:ext cx="4293670" cy="56598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Натазник из кожи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natazn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854212"/>
            <a:ext cx="7429552" cy="5795051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Сапоги "удук" из кожи домашней выделки , кожаные галоши "чарык", вместо носков - трава "азагат".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zaga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9010"/>
            <a:ext cx="4038600" cy="3448343"/>
          </a:xfrm>
        </p:spPr>
      </p:pic>
      <p:pic>
        <p:nvPicPr>
          <p:cNvPr id="7" name="Содержимое 6" descr="gole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80184"/>
            <a:ext cx="4038600" cy="37659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9103_5c1e40b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514" r="13815"/>
          <a:stretch>
            <a:fillRect/>
          </a:stretch>
        </p:blipFill>
        <p:spPr>
          <a:xfrm>
            <a:off x="3748995" y="471935"/>
            <a:ext cx="5037847" cy="60288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Жердчатые балаганы накрытые берестой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(современная реконструкция)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Шорец с рыбой - тайменем, пойманным в большом пороге реки Мрас-су. Лодка долбленка.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VnOSs9zG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833270"/>
            <a:ext cx="3857652" cy="5913760"/>
          </a:xfrm>
        </p:spPr>
      </p:pic>
      <p:pic>
        <p:nvPicPr>
          <p:cNvPr id="6" name="Содержимое 5" descr="Ev1Ooi8xQQ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1043" t="18948" r="7975" b="4839"/>
          <a:stretch>
            <a:fillRect/>
          </a:stretch>
        </p:blipFill>
        <p:spPr>
          <a:xfrm>
            <a:off x="5000628" y="1009850"/>
            <a:ext cx="3884866" cy="55624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Стоянка рыболовов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тан рыболов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48753"/>
            <a:ext cx="8143932" cy="57283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Кеты                              Телеутка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teleut собирател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1423602"/>
            <a:ext cx="3915110" cy="5077231"/>
          </a:xfrm>
        </p:spPr>
      </p:pic>
      <p:pic>
        <p:nvPicPr>
          <p:cNvPr id="5" name="Содержимое 4" descr="ket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2558" b="3700"/>
          <a:stretch>
            <a:fillRect/>
          </a:stretch>
        </p:blipFill>
        <p:spPr>
          <a:xfrm>
            <a:off x="214282" y="1091503"/>
            <a:ext cx="4071966" cy="555220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Плетение морды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летение морд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00" r="1042" b="1969"/>
          <a:stretch>
            <a:fillRect/>
          </a:stretch>
        </p:blipFill>
        <p:spPr>
          <a:xfrm>
            <a:off x="1000100" y="857232"/>
            <a:ext cx="6786610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Починка сетей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чинка се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920" y="928670"/>
            <a:ext cx="8871236" cy="588626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Шорцы демонстрируют основные орудия для обработки земли (мотыга - абыл, борона) и зерна (ручная веялка, ступа, жернова)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-lJFiXgktU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76" t="4104" r="1976" b="4349"/>
          <a:stretch>
            <a:fillRect/>
          </a:stretch>
        </p:blipFill>
        <p:spPr>
          <a:xfrm>
            <a:off x="357158" y="1311699"/>
            <a:ext cx="8643998" cy="53335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Шорские мужчины и женщины при прокладке просеки.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qpNVcOZ16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698" t="5682" r="2878" b="8923"/>
          <a:stretch>
            <a:fillRect/>
          </a:stretch>
        </p:blipFill>
        <p:spPr>
          <a:xfrm>
            <a:off x="285720" y="1237717"/>
            <a:ext cx="8511148" cy="53345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Собирательница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obira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158515"/>
            <a:ext cx="4385144" cy="5413757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Орудие для выкапывания корней и клубней корнекопалка "озуп« состоящая из черенка длиною 60 см с поперечной перекладиной для ноги и железным наконечником.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Сбор ягод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бор яг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32" t="5682" r="9465" b="9994"/>
          <a:stretch>
            <a:fillRect/>
          </a:stretch>
        </p:blipFill>
        <p:spPr>
          <a:xfrm>
            <a:off x="714348" y="776141"/>
            <a:ext cx="7929618" cy="57246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ОГРОЖДЕНИЕ ДЛЯ СКО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4810" y="427355"/>
            <a:ext cx="4247223" cy="61449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Ограждение для скота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Семья шорцев с лошадью у срубной юрты. Улус Кумыс.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wBRQdK-JCn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97" t="5682" r="3197" b="4349"/>
          <a:stretch>
            <a:fillRect/>
          </a:stretch>
        </p:blipFill>
        <p:spPr>
          <a:xfrm>
            <a:off x="285720" y="1088215"/>
            <a:ext cx="8715436" cy="5519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Способ передвижения по горной шории люлька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rjwayGxj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836" t="4104" r="2836" b="4349"/>
          <a:stretch>
            <a:fillRect/>
          </a:stretch>
        </p:blipFill>
        <p:spPr>
          <a:xfrm>
            <a:off x="56626" y="1036607"/>
            <a:ext cx="9087374" cy="5607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Перевозка оборудования экспедиции на санях-волокуше. У улуса Усть-Анзас.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iefTR3Q6r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118" t="4104" r="2099" b="2771"/>
          <a:stretch>
            <a:fillRect/>
          </a:stretch>
        </p:blipFill>
        <p:spPr>
          <a:xfrm>
            <a:off x="272401" y="1151434"/>
            <a:ext cx="8657317" cy="5492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Кузнец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kuzne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36354" y="1000108"/>
            <a:ext cx="7166476" cy="5643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Шорские женщины за шитьем обуви. Улус Кумыс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UammLYKPVi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233" t="4104" r="4007" b="7506"/>
          <a:stretch>
            <a:fillRect/>
          </a:stretch>
        </p:blipFill>
        <p:spPr>
          <a:xfrm>
            <a:off x="142844" y="677346"/>
            <a:ext cx="8843004" cy="5966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Обработка кожи. Шорка и шорец с кожемякой. Улус Кумыс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8bf7e45b4cc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297" t="7208" r="4297" b="5707"/>
          <a:stretch>
            <a:fillRect/>
          </a:stretch>
        </p:blipFill>
        <p:spPr>
          <a:xfrm>
            <a:off x="214281" y="1155806"/>
            <a:ext cx="8735847" cy="5487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старуха шорка заготавливает дро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503" t="1437" r="3824" b="2142"/>
          <a:stretch>
            <a:fillRect/>
          </a:stretch>
        </p:blipFill>
        <p:spPr>
          <a:xfrm>
            <a:off x="4429124" y="122016"/>
            <a:ext cx="4000528" cy="65842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Старуха шорка заготавливает дрова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на заготовке дров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женщины на заготовке др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1" t="10417" r="1916" b="4349"/>
          <a:stretch>
            <a:fillRect/>
          </a:stretch>
        </p:blipFill>
        <p:spPr>
          <a:xfrm>
            <a:off x="33041" y="1285859"/>
            <a:ext cx="8896677" cy="52793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Ссылки на сайты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" y="1214438"/>
            <a:ext cx="9144000" cy="5429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http://myski.su/publ/1-1-0-6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http://mustagclub.ru/blog/ribolovworci/#more-2271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u="sng" dirty="0" smtClean="0">
                <a:solidFill>
                  <a:srgbClr val="2B67A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http://mustagclub.ru/blog/их-нравы-шамаский-обряд-и-обычаи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/#more-1590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http://mustagclub.ru/blog/легенда-о-том-как-всё-появилось-на-свет/#more-859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www.museum.nsk.ru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http://ru.wikipedia.org/wiki/%D0%93%D0%BE%D1%80%D0%BD%D0%B0%D1%8F_%D0%A8%D0%BE%D1%80%D0%B8%D1%8F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http://lik-kuzbassa.narod.ru/Shorcy-tradicii-obychai-obryady.htm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http://mustagclub.ru/blog/obraw_wor_obwini/#more-4537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http://mustagclub.ru/blog/prois_uzut_wor/#more-4629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http://mustagclub.ru/blog/zab_str_istworcev/#more-4618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http://mustagclub.ru/blog/s_polzoy_kuzbass/#more-4753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http://mustagclub.ru/blog/kult_korni_worci/#more-4633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http://mustagclub.ru/blog/rel_verov_worcev/#more-4614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http://www.sati.archaeology.nsc.ru/ethno/index.html?n=23&amp;p=21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http://innfotos.blogspot.ru/2010/09/1913.html</a:t>
            </a:r>
            <a:endParaRPr lang="ru-RU" sz="18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Ерлик мифическое существо живущее в горе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erl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6960772" cy="56730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Пуговица                    Подвеска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7К-4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6196" r="22259" b="4570"/>
          <a:stretch>
            <a:fillRect/>
          </a:stretch>
        </p:blipFill>
        <p:spPr>
          <a:xfrm>
            <a:off x="357158" y="1785926"/>
            <a:ext cx="4018388" cy="4643470"/>
          </a:xfrm>
        </p:spPr>
      </p:pic>
      <p:pic>
        <p:nvPicPr>
          <p:cNvPr id="8" name="Содержимое 7" descr="podveska74-2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3881" r="4907" b="21591"/>
          <a:stretch>
            <a:fillRect/>
          </a:stretch>
        </p:blipFill>
        <p:spPr>
          <a:xfrm>
            <a:off x="4500562" y="1928801"/>
            <a:ext cx="4454758" cy="37862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Котел "козан"                     Серьги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altaj_1-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970" r="8189"/>
          <a:stretch>
            <a:fillRect/>
          </a:stretch>
        </p:blipFill>
        <p:spPr>
          <a:xfrm>
            <a:off x="214281" y="1571612"/>
            <a:ext cx="4554749" cy="478634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serg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0566" r="6362"/>
          <a:stretch>
            <a:fillRect/>
          </a:stretch>
        </p:blipFill>
        <p:spPr>
          <a:xfrm>
            <a:off x="4764673" y="1714488"/>
            <a:ext cx="4064795" cy="435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Комуз - музыкальный инструмент, «кайши» - сказитель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komu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785926"/>
            <a:ext cx="4321015" cy="4071966"/>
          </a:xfrm>
        </p:spPr>
      </p:pic>
      <p:pic>
        <p:nvPicPr>
          <p:cNvPr id="5" name="Содержимое 4" descr="kaich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3797"/>
          <a:stretch>
            <a:fillRect/>
          </a:stretch>
        </p:blipFill>
        <p:spPr>
          <a:xfrm>
            <a:off x="214282" y="1071546"/>
            <a:ext cx="4227062" cy="5429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«Малтыг» - огнестрельное оружие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alti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9068" y="2357430"/>
            <a:ext cx="7836856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2880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Шорцы-охотники со снаряжением для зимней охоты. Инсценировка. Мужчины на лыжах с лыжными «каяками» или «курчеками», двухполозной нартой «шанак», ружьем и другими предметами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O6aV95SC1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1" t="20202" r="2961" b="11469"/>
          <a:stretch>
            <a:fillRect/>
          </a:stretch>
        </p:blipFill>
        <p:spPr>
          <a:xfrm>
            <a:off x="142844" y="1785926"/>
            <a:ext cx="8786874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315</Words>
  <Application>Microsoft Office PowerPoint</Application>
  <PresentationFormat>Экран (4:3)</PresentationFormat>
  <Paragraphs>64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   Традиционные промыслы шорцев часть 1 </vt:lpstr>
      <vt:lpstr>Кеты                              Телеутка</vt:lpstr>
      <vt:lpstr>Кузнец</vt:lpstr>
      <vt:lpstr>Ерлик мифическое существо живущее в горе</vt:lpstr>
      <vt:lpstr>Пуговица                    Подвеска</vt:lpstr>
      <vt:lpstr>Котел "козан"                     Серьги</vt:lpstr>
      <vt:lpstr>Комуз - музыкальный инструмент, «кайши» - сказитель</vt:lpstr>
      <vt:lpstr>«Малтыг» - огнестрельное оружие</vt:lpstr>
      <vt:lpstr>Шорцы-охотники со снаряжением для зимней охоты. Инсценировка. Мужчины на лыжах с лыжными «каяками» или «курчеками», двухполозной нартой «шанак», ружьем и другими предметами</vt:lpstr>
      <vt:lpstr>Лыжи и рулевая палка «каяк» или «курчек»</vt:lpstr>
      <vt:lpstr>Слайд 11</vt:lpstr>
      <vt:lpstr>«Манок» для приманивания животного,                     костяная «мерка» для пороха</vt:lpstr>
      <vt:lpstr>Слайд 13</vt:lpstr>
      <vt:lpstr>Промысловая одежда</vt:lpstr>
      <vt:lpstr>Натазник из кожи</vt:lpstr>
      <vt:lpstr>Сапоги "удук" из кожи домашней выделки , кожаные галоши "чарык", вместо носков - трава "азагат". </vt:lpstr>
      <vt:lpstr>Слайд 17</vt:lpstr>
      <vt:lpstr>Шорец с рыбой - тайменем, пойманным в большом пороге реки Мрас-су. Лодка долбленка.</vt:lpstr>
      <vt:lpstr>Стоянка рыболовов</vt:lpstr>
      <vt:lpstr>Плетение морды</vt:lpstr>
      <vt:lpstr>Починка сетей</vt:lpstr>
      <vt:lpstr>Шорцы демонстрируют основные орудия для обработки земли (мотыга - абыл, борона) и зерна (ручная веялка, ступа, жернова)</vt:lpstr>
      <vt:lpstr>Шорские мужчины и женщины при прокладке просеки.</vt:lpstr>
      <vt:lpstr>Собирательница</vt:lpstr>
      <vt:lpstr>Сбор ягод</vt:lpstr>
      <vt:lpstr>Слайд 26</vt:lpstr>
      <vt:lpstr>Семья шорцев с лошадью у срубной юрты. Улус Кумыс. </vt:lpstr>
      <vt:lpstr>Способ передвижения по горной шории люлька</vt:lpstr>
      <vt:lpstr>Перевозка оборудования экспедиции на санях-волокуше. У улуса Усть-Анзас. </vt:lpstr>
      <vt:lpstr>Шорские женщины за шитьем обуви. Улус Кумыс </vt:lpstr>
      <vt:lpstr>Обработка кожи. Шорка и шорец с кожемякой. Улус Кумыс. </vt:lpstr>
      <vt:lpstr>Слайд 32</vt:lpstr>
      <vt:lpstr>Женщины на заготовке дров</vt:lpstr>
      <vt:lpstr>Ссылки на сайты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Ремесла шорцев</dc:title>
  <dc:creator>BLACKGIRL</dc:creator>
  <cp:lastModifiedBy>aser</cp:lastModifiedBy>
  <cp:revision>15</cp:revision>
  <dcterms:created xsi:type="dcterms:W3CDTF">2013-12-10T10:44:26Z</dcterms:created>
  <dcterms:modified xsi:type="dcterms:W3CDTF">2019-10-16T01:03:50Z</dcterms:modified>
</cp:coreProperties>
</file>